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486" r:id="rId2"/>
    <p:sldId id="1495" r:id="rId3"/>
    <p:sldId id="1488" r:id="rId4"/>
    <p:sldId id="1487" r:id="rId5"/>
    <p:sldId id="1494" r:id="rId6"/>
    <p:sldId id="1503" r:id="rId7"/>
    <p:sldId id="1504" r:id="rId8"/>
    <p:sldId id="1496" r:id="rId9"/>
    <p:sldId id="1490" r:id="rId10"/>
    <p:sldId id="1505" r:id="rId11"/>
    <p:sldId id="1506" r:id="rId12"/>
    <p:sldId id="1479" r:id="rId13"/>
    <p:sldId id="315" r:id="rId14"/>
    <p:sldId id="14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985E0-D62B-4607-A1AC-162C4F07B702}" v="1294" dt="2025-03-19T18:57:40.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1356" autoAdjust="0"/>
  </p:normalViewPr>
  <p:slideViewPr>
    <p:cSldViewPr snapToGrid="0">
      <p:cViewPr varScale="1">
        <p:scale>
          <a:sx n="80" d="100"/>
          <a:sy n="80" d="100"/>
        </p:scale>
        <p:origin x="126" y="2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olds, John" userId="5df9979d-d001-421c-a6de-e7ef949b87ab" providerId="ADAL" clId="{1EF153D4-6866-4D15-B023-7B84E10E21EB}"/>
    <pc:docChg chg="undo custSel addSld delSld modSld sldOrd">
      <pc:chgData name="Reynolds, John" userId="5df9979d-d001-421c-a6de-e7ef949b87ab" providerId="ADAL" clId="{1EF153D4-6866-4D15-B023-7B84E10E21EB}" dt="2023-03-14T14:06:09.760" v="9090" actId="20577"/>
      <pc:docMkLst>
        <pc:docMk/>
      </pc:docMkLst>
      <pc:sldChg chg="add del">
        <pc:chgData name="Reynolds, John" userId="5df9979d-d001-421c-a6de-e7ef949b87ab" providerId="ADAL" clId="{1EF153D4-6866-4D15-B023-7B84E10E21EB}" dt="2023-03-08T21:54:33.117" v="4400" actId="47"/>
        <pc:sldMkLst>
          <pc:docMk/>
          <pc:sldMk cId="832800776" sldId="260"/>
        </pc:sldMkLst>
      </pc:sldChg>
      <pc:sldChg chg="add del ord">
        <pc:chgData name="Reynolds, John" userId="5df9979d-d001-421c-a6de-e7ef949b87ab" providerId="ADAL" clId="{1EF153D4-6866-4D15-B023-7B84E10E21EB}" dt="2023-03-08T22:14:53.274" v="5750" actId="47"/>
        <pc:sldMkLst>
          <pc:docMk/>
          <pc:sldMk cId="2612911614" sldId="282"/>
        </pc:sldMkLst>
      </pc:sldChg>
      <pc:sldChg chg="addSp delSp modSp add del">
        <pc:chgData name="Reynolds, John" userId="5df9979d-d001-421c-a6de-e7ef949b87ab" providerId="ADAL" clId="{1EF153D4-6866-4D15-B023-7B84E10E21EB}" dt="2023-03-08T22:12:54.797" v="5490" actId="47"/>
        <pc:sldMkLst>
          <pc:docMk/>
          <pc:sldMk cId="3155222675" sldId="283"/>
        </pc:sldMkLst>
      </pc:sldChg>
      <pc:sldChg chg="ord modNotes">
        <pc:chgData name="Reynolds, John" userId="5df9979d-d001-421c-a6de-e7ef949b87ab" providerId="ADAL" clId="{1EF153D4-6866-4D15-B023-7B84E10E21EB}" dt="2023-03-10T04:16:53.102" v="8378" actId="20577"/>
        <pc:sldMkLst>
          <pc:docMk/>
          <pc:sldMk cId="203822131" sldId="315"/>
        </pc:sldMkLst>
      </pc:sldChg>
      <pc:sldChg chg="ord">
        <pc:chgData name="Reynolds, John" userId="5df9979d-d001-421c-a6de-e7ef949b87ab" providerId="ADAL" clId="{1EF153D4-6866-4D15-B023-7B84E10E21EB}" dt="2023-03-09T21:57:29.645" v="6294"/>
        <pc:sldMkLst>
          <pc:docMk/>
          <pc:sldMk cId="1752415065" sldId="1479"/>
        </pc:sldMkLst>
      </pc:sldChg>
      <pc:sldChg chg="modSp mod">
        <pc:chgData name="Reynolds, John" userId="5df9979d-d001-421c-a6de-e7ef949b87ab" providerId="ADAL" clId="{1EF153D4-6866-4D15-B023-7B84E10E21EB}" dt="2023-03-08T22:10:47.372" v="5479" actId="20577"/>
        <pc:sldMkLst>
          <pc:docMk/>
          <pc:sldMk cId="810805555" sldId="1482"/>
        </pc:sldMkLst>
      </pc:sldChg>
      <pc:sldChg chg="modNotes">
        <pc:chgData name="Reynolds, John" userId="5df9979d-d001-421c-a6de-e7ef949b87ab" providerId="ADAL" clId="{1EF153D4-6866-4D15-B023-7B84E10E21EB}" dt="2023-03-10T17:36:12.317" v="8457" actId="20577"/>
        <pc:sldMkLst>
          <pc:docMk/>
          <pc:sldMk cId="3123911320" sldId="1486"/>
        </pc:sldMkLst>
      </pc:sldChg>
      <pc:sldChg chg="modSp add mod">
        <pc:chgData name="Reynolds, John" userId="5df9979d-d001-421c-a6de-e7ef949b87ab" providerId="ADAL" clId="{1EF153D4-6866-4D15-B023-7B84E10E21EB}" dt="2023-03-08T20:42:08.246" v="427" actId="20577"/>
        <pc:sldMkLst>
          <pc:docMk/>
          <pc:sldMk cId="3482920150" sldId="1487"/>
        </pc:sldMkLst>
      </pc:sldChg>
      <pc:sldChg chg="modSp add mod ord modNotes">
        <pc:chgData name="Reynolds, John" userId="5df9979d-d001-421c-a6de-e7ef949b87ab" providerId="ADAL" clId="{1EF153D4-6866-4D15-B023-7B84E10E21EB}" dt="2023-03-10T04:11:20.616" v="7280" actId="20577"/>
        <pc:sldMkLst>
          <pc:docMk/>
          <pc:sldMk cId="4245787087" sldId="1488"/>
        </pc:sldMkLst>
      </pc:sldChg>
      <pc:sldChg chg="modSp add mod ord modNotes">
        <pc:chgData name="Reynolds, John" userId="5df9979d-d001-421c-a6de-e7ef949b87ab" providerId="ADAL" clId="{1EF153D4-6866-4D15-B023-7B84E10E21EB}" dt="2023-03-10T04:14:24.576" v="7724" actId="20577"/>
        <pc:sldMkLst>
          <pc:docMk/>
          <pc:sldMk cId="2202545015" sldId="1489"/>
        </pc:sldMkLst>
      </pc:sldChg>
      <pc:sldChg chg="modSp add mod ord">
        <pc:chgData name="Reynolds, John" userId="5df9979d-d001-421c-a6de-e7ef949b87ab" providerId="ADAL" clId="{1EF153D4-6866-4D15-B023-7B84E10E21EB}" dt="2023-03-08T22:16:10.093" v="5752" actId="6549"/>
        <pc:sldMkLst>
          <pc:docMk/>
          <pc:sldMk cId="2933256220" sldId="1490"/>
        </pc:sldMkLst>
      </pc:sldChg>
      <pc:sldChg chg="add del">
        <pc:chgData name="Reynolds, John" userId="5df9979d-d001-421c-a6de-e7ef949b87ab" providerId="ADAL" clId="{1EF153D4-6866-4D15-B023-7B84E10E21EB}" dt="2023-03-08T22:14:51.066" v="5749" actId="47"/>
        <pc:sldMkLst>
          <pc:docMk/>
          <pc:sldMk cId="4187082352" sldId="1491"/>
        </pc:sldMkLst>
      </pc:sldChg>
      <pc:sldChg chg="addSp delSp modSp add mod ord">
        <pc:chgData name="Reynolds, John" userId="5df9979d-d001-421c-a6de-e7ef949b87ab" providerId="ADAL" clId="{1EF153D4-6866-4D15-B023-7B84E10E21EB}" dt="2023-03-08T22:29:28.873" v="6193"/>
        <pc:sldMkLst>
          <pc:docMk/>
          <pc:sldMk cId="1608512668" sldId="1492"/>
        </pc:sldMkLst>
      </pc:sldChg>
      <pc:sldChg chg="modSp add mod">
        <pc:chgData name="Reynolds, John" userId="5df9979d-d001-421c-a6de-e7ef949b87ab" providerId="ADAL" clId="{1EF153D4-6866-4D15-B023-7B84E10E21EB}" dt="2023-03-08T21:55:10.533" v="4405" actId="1076"/>
        <pc:sldMkLst>
          <pc:docMk/>
          <pc:sldMk cId="2832104679" sldId="1493"/>
        </pc:sldMkLst>
      </pc:sldChg>
      <pc:sldChg chg="addSp delSp modSp add mod">
        <pc:chgData name="Reynolds, John" userId="5df9979d-d001-421c-a6de-e7ef949b87ab" providerId="ADAL" clId="{1EF153D4-6866-4D15-B023-7B84E10E21EB}" dt="2023-03-08T21:39:53.001" v="3234" actId="1076"/>
        <pc:sldMkLst>
          <pc:docMk/>
          <pc:sldMk cId="1949560743" sldId="1494"/>
        </pc:sldMkLst>
      </pc:sldChg>
      <pc:sldChg chg="addSp delSp modSp add mod ord modNotes">
        <pc:chgData name="Reynolds, John" userId="5df9979d-d001-421c-a6de-e7ef949b87ab" providerId="ADAL" clId="{1EF153D4-6866-4D15-B023-7B84E10E21EB}" dt="2023-03-10T04:11:56.461" v="7300" actId="313"/>
        <pc:sldMkLst>
          <pc:docMk/>
          <pc:sldMk cId="1293429114" sldId="1495"/>
        </pc:sldMkLst>
      </pc:sldChg>
      <pc:sldChg chg="addSp delSp modSp add mod">
        <pc:chgData name="Reynolds, John" userId="5df9979d-d001-421c-a6de-e7ef949b87ab" providerId="ADAL" clId="{1EF153D4-6866-4D15-B023-7B84E10E21EB}" dt="2023-03-08T21:52:58.284" v="4365" actId="255"/>
        <pc:sldMkLst>
          <pc:docMk/>
          <pc:sldMk cId="2003226041" sldId="1496"/>
        </pc:sldMkLst>
      </pc:sldChg>
      <pc:sldChg chg="addSp delSp modSp add mod ord modNotes">
        <pc:chgData name="Reynolds, John" userId="5df9979d-d001-421c-a6de-e7ef949b87ab" providerId="ADAL" clId="{1EF153D4-6866-4D15-B023-7B84E10E21EB}" dt="2023-03-14T13:53:04.492" v="8495" actId="20577"/>
        <pc:sldMkLst>
          <pc:docMk/>
          <pc:sldMk cId="1100271981" sldId="1497"/>
        </pc:sldMkLst>
      </pc:sldChg>
      <pc:sldChg chg="modSp add mod ord">
        <pc:chgData name="Reynolds, John" userId="5df9979d-d001-421c-a6de-e7ef949b87ab" providerId="ADAL" clId="{1EF153D4-6866-4D15-B023-7B84E10E21EB}" dt="2023-03-08T22:26:47.735" v="5988" actId="20577"/>
        <pc:sldMkLst>
          <pc:docMk/>
          <pc:sldMk cId="3436419029" sldId="1498"/>
        </pc:sldMkLst>
      </pc:sldChg>
      <pc:sldChg chg="delSp modSp add mod ord">
        <pc:chgData name="Reynolds, John" userId="5df9979d-d001-421c-a6de-e7ef949b87ab" providerId="ADAL" clId="{1EF153D4-6866-4D15-B023-7B84E10E21EB}" dt="2023-03-14T13:55:56.112" v="8641" actId="20577"/>
        <pc:sldMkLst>
          <pc:docMk/>
          <pc:sldMk cId="163946913" sldId="1499"/>
        </pc:sldMkLst>
      </pc:sldChg>
      <pc:sldChg chg="modSp add mod modNotes">
        <pc:chgData name="Reynolds, John" userId="5df9979d-d001-421c-a6de-e7ef949b87ab" providerId="ADAL" clId="{1EF153D4-6866-4D15-B023-7B84E10E21EB}" dt="2023-03-10T04:14:43.934" v="7730" actId="20577"/>
        <pc:sldMkLst>
          <pc:docMk/>
          <pc:sldMk cId="3496357891" sldId="1500"/>
        </pc:sldMkLst>
      </pc:sldChg>
      <pc:sldChg chg="modSp add mod">
        <pc:chgData name="Reynolds, John" userId="5df9979d-d001-421c-a6de-e7ef949b87ab" providerId="ADAL" clId="{1EF153D4-6866-4D15-B023-7B84E10E21EB}" dt="2023-03-14T14:02:20.152" v="8892" actId="20577"/>
        <pc:sldMkLst>
          <pc:docMk/>
          <pc:sldMk cId="2532493422" sldId="1501"/>
        </pc:sldMkLst>
      </pc:sldChg>
      <pc:sldChg chg="modSp add del mod">
        <pc:chgData name="Reynolds, John" userId="5df9979d-d001-421c-a6de-e7ef949b87ab" providerId="ADAL" clId="{1EF153D4-6866-4D15-B023-7B84E10E21EB}" dt="2023-03-14T13:52:53.996" v="8461" actId="47"/>
        <pc:sldMkLst>
          <pc:docMk/>
          <pc:sldMk cId="4213146511" sldId="1501"/>
        </pc:sldMkLst>
      </pc:sldChg>
      <pc:sldChg chg="modSp add mod">
        <pc:chgData name="Reynolds, John" userId="5df9979d-d001-421c-a6de-e7ef949b87ab" providerId="ADAL" clId="{1EF153D4-6866-4D15-B023-7B84E10E21EB}" dt="2023-03-14T14:06:09.760" v="9090" actId="20577"/>
        <pc:sldMkLst>
          <pc:docMk/>
          <pc:sldMk cId="554075931" sldId="1502"/>
        </pc:sldMkLst>
      </pc:sldChg>
    </pc:docChg>
  </pc:docChgLst>
  <pc:docChgLst>
    <pc:chgData name="Reynolds, John" userId="5df9979d-d001-421c-a6de-e7ef949b87ab" providerId="ADAL" clId="{4D9985E0-D62B-4607-A1AC-162C4F07B702}"/>
    <pc:docChg chg="undo redo custSel addSld delSld modSld sldOrd">
      <pc:chgData name="Reynolds, John" userId="5df9979d-d001-421c-a6de-e7ef949b87ab" providerId="ADAL" clId="{4D9985E0-D62B-4607-A1AC-162C4F07B702}" dt="2025-03-19T18:57:40.507" v="7766" actId="20577"/>
      <pc:docMkLst>
        <pc:docMk/>
      </pc:docMkLst>
      <pc:sldChg chg="ord">
        <pc:chgData name="Reynolds, John" userId="5df9979d-d001-421c-a6de-e7ef949b87ab" providerId="ADAL" clId="{4D9985E0-D62B-4607-A1AC-162C4F07B702}" dt="2025-03-19T16:40:04.684" v="4462"/>
        <pc:sldMkLst>
          <pc:docMk/>
          <pc:sldMk cId="1752415065" sldId="1479"/>
        </pc:sldMkLst>
      </pc:sldChg>
      <pc:sldChg chg="modSp mod ord">
        <pc:chgData name="Reynolds, John" userId="5df9979d-d001-421c-a6de-e7ef949b87ab" providerId="ADAL" clId="{4D9985E0-D62B-4607-A1AC-162C4F07B702}" dt="2025-03-19T16:39:42.352" v="4460" actId="1076"/>
        <pc:sldMkLst>
          <pc:docMk/>
          <pc:sldMk cId="810805555" sldId="1482"/>
        </pc:sldMkLst>
        <pc:spChg chg="mod">
          <ac:chgData name="Reynolds, John" userId="5df9979d-d001-421c-a6de-e7ef949b87ab" providerId="ADAL" clId="{4D9985E0-D62B-4607-A1AC-162C4F07B702}" dt="2025-03-19T16:39:00.458" v="4458" actId="20577"/>
          <ac:spMkLst>
            <pc:docMk/>
            <pc:sldMk cId="810805555" sldId="1482"/>
            <ac:spMk id="3" creationId="{485474FA-7BF7-E1E6-42C3-78468C5E75AE}"/>
          </ac:spMkLst>
        </pc:spChg>
        <pc:spChg chg="mod">
          <ac:chgData name="Reynolds, John" userId="5df9979d-d001-421c-a6de-e7ef949b87ab" providerId="ADAL" clId="{4D9985E0-D62B-4607-A1AC-162C4F07B702}" dt="2025-03-19T16:39:42.352" v="4460" actId="1076"/>
          <ac:spMkLst>
            <pc:docMk/>
            <pc:sldMk cId="810805555" sldId="1482"/>
            <ac:spMk id="6" creationId="{1E203E0C-846E-79DB-03B6-747735A75467}"/>
          </ac:spMkLst>
        </pc:spChg>
      </pc:sldChg>
      <pc:sldChg chg="modSp mod">
        <pc:chgData name="Reynolds, John" userId="5df9979d-d001-421c-a6de-e7ef949b87ab" providerId="ADAL" clId="{4D9985E0-D62B-4607-A1AC-162C4F07B702}" dt="2025-03-19T12:23:56.701" v="51" actId="1076"/>
        <pc:sldMkLst>
          <pc:docMk/>
          <pc:sldMk cId="3123911320" sldId="1486"/>
        </pc:sldMkLst>
        <pc:spChg chg="mod">
          <ac:chgData name="Reynolds, John" userId="5df9979d-d001-421c-a6de-e7ef949b87ab" providerId="ADAL" clId="{4D9985E0-D62B-4607-A1AC-162C4F07B702}" dt="2025-03-19T12:23:56.701" v="51" actId="1076"/>
          <ac:spMkLst>
            <pc:docMk/>
            <pc:sldMk cId="3123911320" sldId="1486"/>
            <ac:spMk id="2" creationId="{9D67E73C-AB1B-F41E-B655-C74BAEAF87C7}"/>
          </ac:spMkLst>
        </pc:spChg>
        <pc:spChg chg="mod">
          <ac:chgData name="Reynolds, John" userId="5df9979d-d001-421c-a6de-e7ef949b87ab" providerId="ADAL" clId="{4D9985E0-D62B-4607-A1AC-162C4F07B702}" dt="2025-03-19T12:23:33.971" v="47" actId="1076"/>
          <ac:spMkLst>
            <pc:docMk/>
            <pc:sldMk cId="3123911320" sldId="1486"/>
            <ac:spMk id="11" creationId="{DE4B4723-69FB-91CC-F174-A50073F7AF6B}"/>
          </ac:spMkLst>
        </pc:spChg>
        <pc:spChg chg="mod">
          <ac:chgData name="Reynolds, John" userId="5df9979d-d001-421c-a6de-e7ef949b87ab" providerId="ADAL" clId="{4D9985E0-D62B-4607-A1AC-162C4F07B702}" dt="2025-03-19T12:23:27.332" v="46" actId="20577"/>
          <ac:spMkLst>
            <pc:docMk/>
            <pc:sldMk cId="3123911320" sldId="1486"/>
            <ac:spMk id="12" creationId="{233782B9-62E8-E881-CAC0-D5EABEF767B0}"/>
          </ac:spMkLst>
        </pc:spChg>
        <pc:picChg chg="mod">
          <ac:chgData name="Reynolds, John" userId="5df9979d-d001-421c-a6de-e7ef949b87ab" providerId="ADAL" clId="{4D9985E0-D62B-4607-A1AC-162C4F07B702}" dt="2025-03-19T12:23:41.877" v="49" actId="1076"/>
          <ac:picMkLst>
            <pc:docMk/>
            <pc:sldMk cId="3123911320" sldId="1486"/>
            <ac:picMk id="10" creationId="{50E0B36E-0EFA-69CF-74E8-61516D2E2354}"/>
          </ac:picMkLst>
        </pc:picChg>
        <pc:picChg chg="mod">
          <ac:chgData name="Reynolds, John" userId="5df9979d-d001-421c-a6de-e7ef949b87ab" providerId="ADAL" clId="{4D9985E0-D62B-4607-A1AC-162C4F07B702}" dt="2025-03-19T12:22:49.501" v="0" actId="14826"/>
          <ac:picMkLst>
            <pc:docMk/>
            <pc:sldMk cId="3123911320" sldId="1486"/>
            <ac:picMk id="13" creationId="{D54ED432-437D-2029-9BFC-8190D35A1208}"/>
          </ac:picMkLst>
        </pc:picChg>
      </pc:sldChg>
      <pc:sldChg chg="addSp delSp modSp mod">
        <pc:chgData name="Reynolds, John" userId="5df9979d-d001-421c-a6de-e7ef949b87ab" providerId="ADAL" clId="{4D9985E0-D62B-4607-A1AC-162C4F07B702}" dt="2025-03-19T18:25:39.387" v="5921" actId="20577"/>
        <pc:sldMkLst>
          <pc:docMk/>
          <pc:sldMk cId="3482920150" sldId="1487"/>
        </pc:sldMkLst>
        <pc:spChg chg="add mod">
          <ac:chgData name="Reynolds, John" userId="5df9979d-d001-421c-a6de-e7ef949b87ab" providerId="ADAL" clId="{4D9985E0-D62B-4607-A1AC-162C4F07B702}" dt="2025-03-19T13:28:25.370" v="656"/>
          <ac:spMkLst>
            <pc:docMk/>
            <pc:sldMk cId="3482920150" sldId="1487"/>
            <ac:spMk id="2" creationId="{AF313075-11D2-C43E-118C-3842F412D38A}"/>
          </ac:spMkLst>
        </pc:spChg>
        <pc:spChg chg="del">
          <ac:chgData name="Reynolds, John" userId="5df9979d-d001-421c-a6de-e7ef949b87ab" providerId="ADAL" clId="{4D9985E0-D62B-4607-A1AC-162C4F07B702}" dt="2025-03-19T13:28:25.125" v="655" actId="478"/>
          <ac:spMkLst>
            <pc:docMk/>
            <pc:sldMk cId="3482920150" sldId="1487"/>
            <ac:spMk id="11" creationId="{DE4B4723-69FB-91CC-F174-A50073F7AF6B}"/>
          </ac:spMkLst>
        </pc:spChg>
        <pc:spChg chg="mod">
          <ac:chgData name="Reynolds, John" userId="5df9979d-d001-421c-a6de-e7ef949b87ab" providerId="ADAL" clId="{4D9985E0-D62B-4607-A1AC-162C4F07B702}" dt="2025-03-19T13:31:19.350" v="724" actId="14100"/>
          <ac:spMkLst>
            <pc:docMk/>
            <pc:sldMk cId="3482920150" sldId="1487"/>
            <ac:spMk id="12" creationId="{233782B9-62E8-E881-CAC0-D5EABEF767B0}"/>
          </ac:spMkLst>
        </pc:spChg>
        <pc:spChg chg="mod">
          <ac:chgData name="Reynolds, John" userId="5df9979d-d001-421c-a6de-e7ef949b87ab" providerId="ADAL" clId="{4D9985E0-D62B-4607-A1AC-162C4F07B702}" dt="2025-03-19T18:25:29.156" v="5886" actId="20577"/>
          <ac:spMkLst>
            <pc:docMk/>
            <pc:sldMk cId="3482920150" sldId="1487"/>
            <ac:spMk id="18" creationId="{74CEA4F4-ACC6-662A-30AA-981B3C037CDC}"/>
          </ac:spMkLst>
        </pc:spChg>
        <pc:spChg chg="mod">
          <ac:chgData name="Reynolds, John" userId="5df9979d-d001-421c-a6de-e7ef949b87ab" providerId="ADAL" clId="{4D9985E0-D62B-4607-A1AC-162C4F07B702}" dt="2025-03-19T18:25:34.105" v="5900" actId="20577"/>
          <ac:spMkLst>
            <pc:docMk/>
            <pc:sldMk cId="3482920150" sldId="1487"/>
            <ac:spMk id="21" creationId="{0EDD713D-6022-69C8-B0F0-E6FDB9F55BD4}"/>
          </ac:spMkLst>
        </pc:spChg>
        <pc:spChg chg="mod">
          <ac:chgData name="Reynolds, John" userId="5df9979d-d001-421c-a6de-e7ef949b87ab" providerId="ADAL" clId="{4D9985E0-D62B-4607-A1AC-162C4F07B702}" dt="2025-03-19T18:25:39.387" v="5921" actId="20577"/>
          <ac:spMkLst>
            <pc:docMk/>
            <pc:sldMk cId="3482920150" sldId="1487"/>
            <ac:spMk id="22" creationId="{A741A1AF-3043-8FA9-2AB4-42E78A66E381}"/>
          </ac:spMkLst>
        </pc:spChg>
      </pc:sldChg>
      <pc:sldChg chg="modSp mod">
        <pc:chgData name="Reynolds, John" userId="5df9979d-d001-421c-a6de-e7ef949b87ab" providerId="ADAL" clId="{4D9985E0-D62B-4607-A1AC-162C4F07B702}" dt="2025-03-19T13:28:13.881" v="654" actId="20577"/>
        <pc:sldMkLst>
          <pc:docMk/>
          <pc:sldMk cId="4245787087" sldId="1488"/>
        </pc:sldMkLst>
        <pc:spChg chg="mod">
          <ac:chgData name="Reynolds, John" userId="5df9979d-d001-421c-a6de-e7ef949b87ab" providerId="ADAL" clId="{4D9985E0-D62B-4607-A1AC-162C4F07B702}" dt="2025-03-19T12:25:14.891" v="148" actId="1076"/>
          <ac:spMkLst>
            <pc:docMk/>
            <pc:sldMk cId="4245787087" sldId="1488"/>
            <ac:spMk id="11" creationId="{DE4B4723-69FB-91CC-F174-A50073F7AF6B}"/>
          </ac:spMkLst>
        </pc:spChg>
        <pc:spChg chg="mod">
          <ac:chgData name="Reynolds, John" userId="5df9979d-d001-421c-a6de-e7ef949b87ab" providerId="ADAL" clId="{4D9985E0-D62B-4607-A1AC-162C4F07B702}" dt="2025-03-19T12:25:05.841" v="146" actId="20577"/>
          <ac:spMkLst>
            <pc:docMk/>
            <pc:sldMk cId="4245787087" sldId="1488"/>
            <ac:spMk id="12" creationId="{233782B9-62E8-E881-CAC0-D5EABEF767B0}"/>
          </ac:spMkLst>
        </pc:spChg>
        <pc:spChg chg="mod">
          <ac:chgData name="Reynolds, John" userId="5df9979d-d001-421c-a6de-e7ef949b87ab" providerId="ADAL" clId="{4D9985E0-D62B-4607-A1AC-162C4F07B702}" dt="2025-03-19T12:25:22.131" v="175" actId="20577"/>
          <ac:spMkLst>
            <pc:docMk/>
            <pc:sldMk cId="4245787087" sldId="1488"/>
            <ac:spMk id="18" creationId="{74CEA4F4-ACC6-662A-30AA-981B3C037CDC}"/>
          </ac:spMkLst>
        </pc:spChg>
        <pc:spChg chg="mod">
          <ac:chgData name="Reynolds, John" userId="5df9979d-d001-421c-a6de-e7ef949b87ab" providerId="ADAL" clId="{4D9985E0-D62B-4607-A1AC-162C4F07B702}" dt="2025-03-19T13:28:06.345" v="648" actId="20577"/>
          <ac:spMkLst>
            <pc:docMk/>
            <pc:sldMk cId="4245787087" sldId="1488"/>
            <ac:spMk id="21" creationId="{0EDD713D-6022-69C8-B0F0-E6FDB9F55BD4}"/>
          </ac:spMkLst>
        </pc:spChg>
        <pc:spChg chg="mod">
          <ac:chgData name="Reynolds, John" userId="5df9979d-d001-421c-a6de-e7ef949b87ab" providerId="ADAL" clId="{4D9985E0-D62B-4607-A1AC-162C4F07B702}" dt="2025-03-19T13:28:13.881" v="654" actId="20577"/>
          <ac:spMkLst>
            <pc:docMk/>
            <pc:sldMk cId="4245787087" sldId="1488"/>
            <ac:spMk id="22" creationId="{A741A1AF-3043-8FA9-2AB4-42E78A66E381}"/>
          </ac:spMkLst>
        </pc:spChg>
      </pc:sldChg>
      <pc:sldChg chg="del">
        <pc:chgData name="Reynolds, John" userId="5df9979d-d001-421c-a6de-e7ef949b87ab" providerId="ADAL" clId="{4D9985E0-D62B-4607-A1AC-162C4F07B702}" dt="2025-03-19T16:36:37.599" v="4335" actId="47"/>
        <pc:sldMkLst>
          <pc:docMk/>
          <pc:sldMk cId="2202545015" sldId="1489"/>
        </pc:sldMkLst>
      </pc:sldChg>
      <pc:sldChg chg="addSp delSp modSp mod modAnim">
        <pc:chgData name="Reynolds, John" userId="5df9979d-d001-421c-a6de-e7ef949b87ab" providerId="ADAL" clId="{4D9985E0-D62B-4607-A1AC-162C4F07B702}" dt="2025-03-19T18:54:35.786" v="7731"/>
        <pc:sldMkLst>
          <pc:docMk/>
          <pc:sldMk cId="2933256220" sldId="1490"/>
        </pc:sldMkLst>
        <pc:spChg chg="mod">
          <ac:chgData name="Reynolds, John" userId="5df9979d-d001-421c-a6de-e7ef949b87ab" providerId="ADAL" clId="{4D9985E0-D62B-4607-A1AC-162C4F07B702}" dt="2025-03-19T16:12:23.614" v="3410" actId="20577"/>
          <ac:spMkLst>
            <pc:docMk/>
            <pc:sldMk cId="2933256220" sldId="1490"/>
            <ac:spMk id="5" creationId="{D62CE98D-055E-A540-DD32-5D7171A5BB2E}"/>
          </ac:spMkLst>
        </pc:spChg>
        <pc:spChg chg="add mod">
          <ac:chgData name="Reynolds, John" userId="5df9979d-d001-421c-a6de-e7ef949b87ab" providerId="ADAL" clId="{4D9985E0-D62B-4607-A1AC-162C4F07B702}" dt="2025-03-19T16:11:06.603" v="3363"/>
          <ac:spMkLst>
            <pc:docMk/>
            <pc:sldMk cId="2933256220" sldId="1490"/>
            <ac:spMk id="6" creationId="{341748E1-375C-C785-D0C2-9539444136DC}"/>
          </ac:spMkLst>
        </pc:spChg>
        <pc:spChg chg="add mod">
          <ac:chgData name="Reynolds, John" userId="5df9979d-d001-421c-a6de-e7ef949b87ab" providerId="ADAL" clId="{4D9985E0-D62B-4607-A1AC-162C4F07B702}" dt="2025-03-19T18:54:25.028" v="7730" actId="1076"/>
          <ac:spMkLst>
            <pc:docMk/>
            <pc:sldMk cId="2933256220" sldId="1490"/>
            <ac:spMk id="8" creationId="{FF1A1C00-A8D9-072E-2B9F-FDE7B0015095}"/>
          </ac:spMkLst>
        </pc:spChg>
        <pc:spChg chg="add mod">
          <ac:chgData name="Reynolds, John" userId="5df9979d-d001-421c-a6de-e7ef949b87ab" providerId="ADAL" clId="{4D9985E0-D62B-4607-A1AC-162C4F07B702}" dt="2025-03-19T16:36:09.316" v="4321" actId="948"/>
          <ac:spMkLst>
            <pc:docMk/>
            <pc:sldMk cId="2933256220" sldId="1490"/>
            <ac:spMk id="10" creationId="{8A1C43BB-E88E-C1BA-CDBE-9F3E2556FD83}"/>
          </ac:spMkLst>
        </pc:spChg>
        <pc:spChg chg="del">
          <ac:chgData name="Reynolds, John" userId="5df9979d-d001-421c-a6de-e7ef949b87ab" providerId="ADAL" clId="{4D9985E0-D62B-4607-A1AC-162C4F07B702}" dt="2025-03-19T16:11:06.246" v="3362" actId="478"/>
          <ac:spMkLst>
            <pc:docMk/>
            <pc:sldMk cId="2933256220" sldId="1490"/>
            <ac:spMk id="11" creationId="{DE4B4723-69FB-91CC-F174-A50073F7AF6B}"/>
          </ac:spMkLst>
        </pc:spChg>
        <pc:spChg chg="add mod">
          <ac:chgData name="Reynolds, John" userId="5df9979d-d001-421c-a6de-e7ef949b87ab" providerId="ADAL" clId="{4D9985E0-D62B-4607-A1AC-162C4F07B702}" dt="2025-03-19T16:36:19.584" v="4322"/>
          <ac:spMkLst>
            <pc:docMk/>
            <pc:sldMk cId="2933256220" sldId="1490"/>
            <ac:spMk id="12" creationId="{454B8E2A-C6DF-7E9D-11EA-A0DBBD70838C}"/>
          </ac:spMkLst>
        </pc:spChg>
        <pc:spChg chg="mod">
          <ac:chgData name="Reynolds, John" userId="5df9979d-d001-421c-a6de-e7ef949b87ab" providerId="ADAL" clId="{4D9985E0-D62B-4607-A1AC-162C4F07B702}" dt="2025-03-19T18:49:17.097" v="7722" actId="1076"/>
          <ac:spMkLst>
            <pc:docMk/>
            <pc:sldMk cId="2933256220" sldId="1490"/>
            <ac:spMk id="14" creationId="{9ECF8E43-1CE7-0E11-C1C9-172250300CE3}"/>
          </ac:spMkLst>
        </pc:spChg>
        <pc:grpChg chg="del">
          <ac:chgData name="Reynolds, John" userId="5df9979d-d001-421c-a6de-e7ef949b87ab" providerId="ADAL" clId="{4D9985E0-D62B-4607-A1AC-162C4F07B702}" dt="2025-03-19T16:12:34.565" v="3413" actId="478"/>
          <ac:grpSpMkLst>
            <pc:docMk/>
            <pc:sldMk cId="2933256220" sldId="1490"/>
            <ac:grpSpMk id="2" creationId="{42111526-0A88-A0FB-2AE0-5B1FC43C93F9}"/>
          </ac:grpSpMkLst>
        </pc:grpChg>
        <pc:grpChg chg="del">
          <ac:chgData name="Reynolds, John" userId="5df9979d-d001-421c-a6de-e7ef949b87ab" providerId="ADAL" clId="{4D9985E0-D62B-4607-A1AC-162C4F07B702}" dt="2025-03-19T16:12:32.105" v="3412" actId="478"/>
          <ac:grpSpMkLst>
            <pc:docMk/>
            <pc:sldMk cId="2933256220" sldId="1490"/>
            <ac:grpSpMk id="3" creationId="{D31A9FC6-E7A7-3568-2971-7C0137ED5545}"/>
          </ac:grpSpMkLst>
        </pc:grpChg>
        <pc:grpChg chg="del">
          <ac:chgData name="Reynolds, John" userId="5df9979d-d001-421c-a6de-e7ef949b87ab" providerId="ADAL" clId="{4D9985E0-D62B-4607-A1AC-162C4F07B702}" dt="2025-03-19T16:12:29.287" v="3411" actId="478"/>
          <ac:grpSpMkLst>
            <pc:docMk/>
            <pc:sldMk cId="2933256220" sldId="1490"/>
            <ac:grpSpMk id="4" creationId="{BC3D3CFB-6746-FEEA-2E36-296CCD249A12}"/>
          </ac:grpSpMkLst>
        </pc:grpChg>
      </pc:sldChg>
      <pc:sldChg chg="del">
        <pc:chgData name="Reynolds, John" userId="5df9979d-d001-421c-a6de-e7ef949b87ab" providerId="ADAL" clId="{4D9985E0-D62B-4607-A1AC-162C4F07B702}" dt="2025-03-19T16:36:37.599" v="4335" actId="47"/>
        <pc:sldMkLst>
          <pc:docMk/>
          <pc:sldMk cId="1608512668" sldId="1492"/>
        </pc:sldMkLst>
      </pc:sldChg>
      <pc:sldChg chg="del">
        <pc:chgData name="Reynolds, John" userId="5df9979d-d001-421c-a6de-e7ef949b87ab" providerId="ADAL" clId="{4D9985E0-D62B-4607-A1AC-162C4F07B702}" dt="2025-03-19T16:36:37.599" v="4335" actId="47"/>
        <pc:sldMkLst>
          <pc:docMk/>
          <pc:sldMk cId="2832104679" sldId="1493"/>
        </pc:sldMkLst>
      </pc:sldChg>
      <pc:sldChg chg="addSp delSp modSp mod ord modNotesTx">
        <pc:chgData name="Reynolds, John" userId="5df9979d-d001-421c-a6de-e7ef949b87ab" providerId="ADAL" clId="{4D9985E0-D62B-4607-A1AC-162C4F07B702}" dt="2025-03-19T18:17:51.493" v="5760" actId="20577"/>
        <pc:sldMkLst>
          <pc:docMk/>
          <pc:sldMk cId="1949560743" sldId="1494"/>
        </pc:sldMkLst>
        <pc:spChg chg="add mod">
          <ac:chgData name="Reynolds, John" userId="5df9979d-d001-421c-a6de-e7ef949b87ab" providerId="ADAL" clId="{4D9985E0-D62B-4607-A1AC-162C4F07B702}" dt="2025-03-19T13:39:33.932" v="793"/>
          <ac:spMkLst>
            <pc:docMk/>
            <pc:sldMk cId="1949560743" sldId="1494"/>
            <ac:spMk id="2" creationId="{C7E78A4C-BA9E-7982-80D5-1584908209F7}"/>
          </ac:spMkLst>
        </pc:spChg>
        <pc:spChg chg="add mod">
          <ac:chgData name="Reynolds, John" userId="5df9979d-d001-421c-a6de-e7ef949b87ab" providerId="ADAL" clId="{4D9985E0-D62B-4607-A1AC-162C4F07B702}" dt="2025-03-19T13:39:36.222" v="795"/>
          <ac:spMkLst>
            <pc:docMk/>
            <pc:sldMk cId="1949560743" sldId="1494"/>
            <ac:spMk id="3" creationId="{DC3279B4-4369-C3D0-1B80-5C8691101EB9}"/>
          </ac:spMkLst>
        </pc:spChg>
        <pc:spChg chg="mod">
          <ac:chgData name="Reynolds, John" userId="5df9979d-d001-421c-a6de-e7ef949b87ab" providerId="ADAL" clId="{4D9985E0-D62B-4607-A1AC-162C4F07B702}" dt="2025-03-19T15:17:28.645" v="2114" actId="20577"/>
          <ac:spMkLst>
            <pc:docMk/>
            <pc:sldMk cId="1949560743" sldId="1494"/>
            <ac:spMk id="5" creationId="{D62CE98D-055E-A540-DD32-5D7171A5BB2E}"/>
          </ac:spMkLst>
        </pc:spChg>
        <pc:spChg chg="del mod">
          <ac:chgData name="Reynolds, John" userId="5df9979d-d001-421c-a6de-e7ef949b87ab" providerId="ADAL" clId="{4D9985E0-D62B-4607-A1AC-162C4F07B702}" dt="2025-03-19T15:17:33.007" v="2115" actId="478"/>
          <ac:spMkLst>
            <pc:docMk/>
            <pc:sldMk cId="1949560743" sldId="1494"/>
            <ac:spMk id="6" creationId="{C5E333BC-1C86-4F0C-55A3-C9795CB33768}"/>
          </ac:spMkLst>
        </pc:spChg>
        <pc:spChg chg="add mod">
          <ac:chgData name="Reynolds, John" userId="5df9979d-d001-421c-a6de-e7ef949b87ab" providerId="ADAL" clId="{4D9985E0-D62B-4607-A1AC-162C4F07B702}" dt="2025-03-19T15:44:12.156" v="2863" actId="1076"/>
          <ac:spMkLst>
            <pc:docMk/>
            <pc:sldMk cId="1949560743" sldId="1494"/>
            <ac:spMk id="9" creationId="{80C88B72-07D2-AEE8-04F8-C74EEA85C805}"/>
          </ac:spMkLst>
        </pc:spChg>
        <pc:spChg chg="del">
          <ac:chgData name="Reynolds, John" userId="5df9979d-d001-421c-a6de-e7ef949b87ab" providerId="ADAL" clId="{4D9985E0-D62B-4607-A1AC-162C4F07B702}" dt="2025-03-19T13:39:35.962" v="794" actId="478"/>
          <ac:spMkLst>
            <pc:docMk/>
            <pc:sldMk cId="1949560743" sldId="1494"/>
            <ac:spMk id="11" creationId="{DE4B4723-69FB-91CC-F174-A50073F7AF6B}"/>
          </ac:spMkLst>
        </pc:spChg>
        <pc:spChg chg="add mod">
          <ac:chgData name="Reynolds, John" userId="5df9979d-d001-421c-a6de-e7ef949b87ab" providerId="ADAL" clId="{4D9985E0-D62B-4607-A1AC-162C4F07B702}" dt="2025-03-19T18:17:51.493" v="5760" actId="20577"/>
          <ac:spMkLst>
            <pc:docMk/>
            <pc:sldMk cId="1949560743" sldId="1494"/>
            <ac:spMk id="13" creationId="{BD9C1289-60CC-6A9C-93E3-7A261350E520}"/>
          </ac:spMkLst>
        </pc:spChg>
        <pc:spChg chg="mod">
          <ac:chgData name="Reynolds, John" userId="5df9979d-d001-421c-a6de-e7ef949b87ab" providerId="ADAL" clId="{4D9985E0-D62B-4607-A1AC-162C4F07B702}" dt="2025-03-19T16:14:37.389" v="3643" actId="255"/>
          <ac:spMkLst>
            <pc:docMk/>
            <pc:sldMk cId="1949560743" sldId="1494"/>
            <ac:spMk id="14" creationId="{9ECF8E43-1CE7-0E11-C1C9-172250300CE3}"/>
          </ac:spMkLst>
        </pc:spChg>
        <pc:picChg chg="add del mod">
          <ac:chgData name="Reynolds, John" userId="5df9979d-d001-421c-a6de-e7ef949b87ab" providerId="ADAL" clId="{4D9985E0-D62B-4607-A1AC-162C4F07B702}" dt="2025-03-19T15:57:07.332" v="3141" actId="478"/>
          <ac:picMkLst>
            <pc:docMk/>
            <pc:sldMk cId="1949560743" sldId="1494"/>
            <ac:picMk id="8" creationId="{3DC90D3D-5012-9D01-24DD-672BB1A6054B}"/>
          </ac:picMkLst>
        </pc:picChg>
        <pc:picChg chg="add del">
          <ac:chgData name="Reynolds, John" userId="5df9979d-d001-421c-a6de-e7ef949b87ab" providerId="ADAL" clId="{4D9985E0-D62B-4607-A1AC-162C4F07B702}" dt="2025-03-19T16:01:38.692" v="3162" actId="478"/>
          <ac:picMkLst>
            <pc:docMk/>
            <pc:sldMk cId="1949560743" sldId="1494"/>
            <ac:picMk id="12" creationId="{ECD18DF2-8C3A-AC60-772F-23E84A61EE74}"/>
          </ac:picMkLst>
        </pc:picChg>
      </pc:sldChg>
      <pc:sldChg chg="addSp delSp modSp mod ord">
        <pc:chgData name="Reynolds, John" userId="5df9979d-d001-421c-a6de-e7ef949b87ab" providerId="ADAL" clId="{4D9985E0-D62B-4607-A1AC-162C4F07B702}" dt="2025-03-19T13:27:33.185" v="639" actId="1076"/>
        <pc:sldMkLst>
          <pc:docMk/>
          <pc:sldMk cId="1293429114" sldId="1495"/>
        </pc:sldMkLst>
        <pc:spChg chg="mod">
          <ac:chgData name="Reynolds, John" userId="5df9979d-d001-421c-a6de-e7ef949b87ab" providerId="ADAL" clId="{4D9985E0-D62B-4607-A1AC-162C4F07B702}" dt="2025-03-19T13:21:58.693" v="534" actId="20577"/>
          <ac:spMkLst>
            <pc:docMk/>
            <pc:sldMk cId="1293429114" sldId="1495"/>
            <ac:spMk id="5" creationId="{D62CE98D-055E-A540-DD32-5D7171A5BB2E}"/>
          </ac:spMkLst>
        </pc:spChg>
        <pc:spChg chg="add mod">
          <ac:chgData name="Reynolds, John" userId="5df9979d-d001-421c-a6de-e7ef949b87ab" providerId="ADAL" clId="{4D9985E0-D62B-4607-A1AC-162C4F07B702}" dt="2025-03-19T12:34:50.058" v="335"/>
          <ac:spMkLst>
            <pc:docMk/>
            <pc:sldMk cId="1293429114" sldId="1495"/>
            <ac:spMk id="8" creationId="{BDAE3C58-A1C2-E49C-9878-07DEAC31426D}"/>
          </ac:spMkLst>
        </pc:spChg>
        <pc:spChg chg="del">
          <ac:chgData name="Reynolds, John" userId="5df9979d-d001-421c-a6de-e7ef949b87ab" providerId="ADAL" clId="{4D9985E0-D62B-4607-A1AC-162C4F07B702}" dt="2025-03-19T12:34:39.361" v="332" actId="478"/>
          <ac:spMkLst>
            <pc:docMk/>
            <pc:sldMk cId="1293429114" sldId="1495"/>
            <ac:spMk id="11" creationId="{DE4B4723-69FB-91CC-F174-A50073F7AF6B}"/>
          </ac:spMkLst>
        </pc:spChg>
        <pc:spChg chg="del mod">
          <ac:chgData name="Reynolds, John" userId="5df9979d-d001-421c-a6de-e7ef949b87ab" providerId="ADAL" clId="{4D9985E0-D62B-4607-A1AC-162C4F07B702}" dt="2025-03-19T13:15:40.456" v="381" actId="478"/>
          <ac:spMkLst>
            <pc:docMk/>
            <pc:sldMk cId="1293429114" sldId="1495"/>
            <ac:spMk id="14" creationId="{9ECF8E43-1CE7-0E11-C1C9-172250300CE3}"/>
          </ac:spMkLst>
        </pc:spChg>
        <pc:spChg chg="mod">
          <ac:chgData name="Reynolds, John" userId="5df9979d-d001-421c-a6de-e7ef949b87ab" providerId="ADAL" clId="{4D9985E0-D62B-4607-A1AC-162C4F07B702}" dt="2025-03-19T13:26:18.396" v="625" actId="34135"/>
          <ac:spMkLst>
            <pc:docMk/>
            <pc:sldMk cId="1293429114" sldId="1495"/>
            <ac:spMk id="18" creationId="{74CEA4F4-ACC6-662A-30AA-981B3C037CDC}"/>
          </ac:spMkLst>
        </pc:spChg>
        <pc:spChg chg="mod">
          <ac:chgData name="Reynolds, John" userId="5df9979d-d001-421c-a6de-e7ef949b87ab" providerId="ADAL" clId="{4D9985E0-D62B-4607-A1AC-162C4F07B702}" dt="2025-03-19T13:26:34.436" v="627" actId="34135"/>
          <ac:spMkLst>
            <pc:docMk/>
            <pc:sldMk cId="1293429114" sldId="1495"/>
            <ac:spMk id="21" creationId="{0EDD713D-6022-69C8-B0F0-E6FDB9F55BD4}"/>
          </ac:spMkLst>
        </pc:spChg>
        <pc:spChg chg="mod">
          <ac:chgData name="Reynolds, John" userId="5df9979d-d001-421c-a6de-e7ef949b87ab" providerId="ADAL" clId="{4D9985E0-D62B-4607-A1AC-162C4F07B702}" dt="2025-03-19T13:26:41.310" v="629" actId="34135"/>
          <ac:spMkLst>
            <pc:docMk/>
            <pc:sldMk cId="1293429114" sldId="1495"/>
            <ac:spMk id="22" creationId="{A741A1AF-3043-8FA9-2AB4-42E78A66E381}"/>
          </ac:spMkLst>
        </pc:spChg>
        <pc:grpChg chg="mod">
          <ac:chgData name="Reynolds, John" userId="5df9979d-d001-421c-a6de-e7ef949b87ab" providerId="ADAL" clId="{4D9985E0-D62B-4607-A1AC-162C4F07B702}" dt="2025-03-19T13:27:33.185" v="639" actId="1076"/>
          <ac:grpSpMkLst>
            <pc:docMk/>
            <pc:sldMk cId="1293429114" sldId="1495"/>
            <ac:grpSpMk id="2" creationId="{42111526-0A88-A0FB-2AE0-5B1FC43C93F9}"/>
          </ac:grpSpMkLst>
        </pc:grpChg>
        <pc:grpChg chg="mod">
          <ac:chgData name="Reynolds, John" userId="5df9979d-d001-421c-a6de-e7ef949b87ab" providerId="ADAL" clId="{4D9985E0-D62B-4607-A1AC-162C4F07B702}" dt="2025-03-19T13:27:29.415" v="638" actId="1076"/>
          <ac:grpSpMkLst>
            <pc:docMk/>
            <pc:sldMk cId="1293429114" sldId="1495"/>
            <ac:grpSpMk id="3" creationId="{D31A9FC6-E7A7-3568-2971-7C0137ED5545}"/>
          </ac:grpSpMkLst>
        </pc:grpChg>
        <pc:grpChg chg="mod">
          <ac:chgData name="Reynolds, John" userId="5df9979d-d001-421c-a6de-e7ef949b87ab" providerId="ADAL" clId="{4D9985E0-D62B-4607-A1AC-162C4F07B702}" dt="2025-03-19T13:27:25.048" v="637" actId="1076"/>
          <ac:grpSpMkLst>
            <pc:docMk/>
            <pc:sldMk cId="1293429114" sldId="1495"/>
            <ac:grpSpMk id="4" creationId="{BC3D3CFB-6746-FEEA-2E36-296CCD249A12}"/>
          </ac:grpSpMkLst>
        </pc:grpChg>
        <pc:graphicFrameChg chg="add mod">
          <ac:chgData name="Reynolds, John" userId="5df9979d-d001-421c-a6de-e7ef949b87ab" providerId="ADAL" clId="{4D9985E0-D62B-4607-A1AC-162C4F07B702}" dt="2025-03-19T12:34:44.841" v="334"/>
          <ac:graphicFrameMkLst>
            <pc:docMk/>
            <pc:sldMk cId="1293429114" sldId="1495"/>
            <ac:graphicFrameMk id="6" creationId="{4984F73D-8F17-4E30-9B50-8CF62F029C90}"/>
          </ac:graphicFrameMkLst>
        </pc:graphicFrameChg>
        <pc:picChg chg="add mod">
          <ac:chgData name="Reynolds, John" userId="5df9979d-d001-421c-a6de-e7ef949b87ab" providerId="ADAL" clId="{4D9985E0-D62B-4607-A1AC-162C4F07B702}" dt="2025-03-19T13:27:03.978" v="634" actId="1076"/>
          <ac:picMkLst>
            <pc:docMk/>
            <pc:sldMk cId="1293429114" sldId="1495"/>
            <ac:picMk id="12" creationId="{017AD4D5-D38D-9C2C-CB2E-07CF7FA2F250}"/>
          </ac:picMkLst>
        </pc:picChg>
      </pc:sldChg>
      <pc:sldChg chg="addSp delSp modSp mod ord modNotesTx">
        <pc:chgData name="Reynolds, John" userId="5df9979d-d001-421c-a6de-e7ef949b87ab" providerId="ADAL" clId="{4D9985E0-D62B-4607-A1AC-162C4F07B702}" dt="2025-03-19T18:53:43.162" v="7729" actId="20577"/>
        <pc:sldMkLst>
          <pc:docMk/>
          <pc:sldMk cId="2003226041" sldId="1496"/>
        </pc:sldMkLst>
        <pc:spChg chg="mod topLvl">
          <ac:chgData name="Reynolds, John" userId="5df9979d-d001-421c-a6de-e7ef949b87ab" providerId="ADAL" clId="{4D9985E0-D62B-4607-A1AC-162C4F07B702}" dt="2025-03-19T15:39:16.559" v="2592" actId="6549"/>
          <ac:spMkLst>
            <pc:docMk/>
            <pc:sldMk cId="2003226041" sldId="1496"/>
            <ac:spMk id="3" creationId="{C3DE65C0-3CB6-60D5-1EFE-50700892EC46}"/>
          </ac:spMkLst>
        </pc:spChg>
        <pc:spChg chg="del mod topLvl">
          <ac:chgData name="Reynolds, John" userId="5df9979d-d001-421c-a6de-e7ef949b87ab" providerId="ADAL" clId="{4D9985E0-D62B-4607-A1AC-162C4F07B702}" dt="2025-03-19T15:37:07.152" v="2498" actId="478"/>
          <ac:spMkLst>
            <pc:docMk/>
            <pc:sldMk cId="2003226041" sldId="1496"/>
            <ac:spMk id="4" creationId="{B80B8418-5126-AD7A-CC69-19564F16A534}"/>
          </ac:spMkLst>
        </pc:spChg>
        <pc:spChg chg="mod">
          <ac:chgData name="Reynolds, John" userId="5df9979d-d001-421c-a6de-e7ef949b87ab" providerId="ADAL" clId="{4D9985E0-D62B-4607-A1AC-162C4F07B702}" dt="2025-03-19T15:35:53.231" v="2466" actId="20577"/>
          <ac:spMkLst>
            <pc:docMk/>
            <pc:sldMk cId="2003226041" sldId="1496"/>
            <ac:spMk id="5" creationId="{D62CE98D-055E-A540-DD32-5D7171A5BB2E}"/>
          </ac:spMkLst>
        </pc:spChg>
        <pc:spChg chg="add mod">
          <ac:chgData name="Reynolds, John" userId="5df9979d-d001-421c-a6de-e7ef949b87ab" providerId="ADAL" clId="{4D9985E0-D62B-4607-A1AC-162C4F07B702}" dt="2025-03-19T18:53:43.162" v="7729" actId="20577"/>
          <ac:spMkLst>
            <pc:docMk/>
            <pc:sldMk cId="2003226041" sldId="1496"/>
            <ac:spMk id="6" creationId="{2A530FAE-46F0-2979-6E87-861D69BE75AA}"/>
          </ac:spMkLst>
        </pc:spChg>
        <pc:spChg chg="mod">
          <ac:chgData name="Reynolds, John" userId="5df9979d-d001-421c-a6de-e7ef949b87ab" providerId="ADAL" clId="{4D9985E0-D62B-4607-A1AC-162C4F07B702}" dt="2025-03-19T15:37:58.529" v="2536" actId="255"/>
          <ac:spMkLst>
            <pc:docMk/>
            <pc:sldMk cId="2003226041" sldId="1496"/>
            <ac:spMk id="10" creationId="{333BEC91-6273-69B8-DF49-E1A493533EB8}"/>
          </ac:spMkLst>
        </pc:spChg>
        <pc:spChg chg="del">
          <ac:chgData name="Reynolds, John" userId="5df9979d-d001-421c-a6de-e7ef949b87ab" providerId="ADAL" clId="{4D9985E0-D62B-4607-A1AC-162C4F07B702}" dt="2025-03-19T15:35:42.836" v="2433" actId="478"/>
          <ac:spMkLst>
            <pc:docMk/>
            <pc:sldMk cId="2003226041" sldId="1496"/>
            <ac:spMk id="11" creationId="{DE4B4723-69FB-91CC-F174-A50073F7AF6B}"/>
          </ac:spMkLst>
        </pc:spChg>
        <pc:spChg chg="del">
          <ac:chgData name="Reynolds, John" userId="5df9979d-d001-421c-a6de-e7ef949b87ab" providerId="ADAL" clId="{4D9985E0-D62B-4607-A1AC-162C4F07B702}" dt="2025-03-19T15:17:12.995" v="2089" actId="478"/>
          <ac:spMkLst>
            <pc:docMk/>
            <pc:sldMk cId="2003226041" sldId="1496"/>
            <ac:spMk id="14" creationId="{9ECF8E43-1CE7-0E11-C1C9-172250300CE3}"/>
          </ac:spMkLst>
        </pc:spChg>
        <pc:spChg chg="mod">
          <ac:chgData name="Reynolds, John" userId="5df9979d-d001-421c-a6de-e7ef949b87ab" providerId="ADAL" clId="{4D9985E0-D62B-4607-A1AC-162C4F07B702}" dt="2025-03-19T15:38:59.284" v="2590" actId="1076"/>
          <ac:spMkLst>
            <pc:docMk/>
            <pc:sldMk cId="2003226041" sldId="1496"/>
            <ac:spMk id="15" creationId="{8E918008-6C87-992E-2FE7-8E34689CA8FB}"/>
          </ac:spMkLst>
        </pc:spChg>
        <pc:spChg chg="add mod">
          <ac:chgData name="Reynolds, John" userId="5df9979d-d001-421c-a6de-e7ef949b87ab" providerId="ADAL" clId="{4D9985E0-D62B-4607-A1AC-162C4F07B702}" dt="2025-03-19T15:35:35.658" v="2432"/>
          <ac:spMkLst>
            <pc:docMk/>
            <pc:sldMk cId="2003226041" sldId="1496"/>
            <ac:spMk id="16" creationId="{23AEA771-B187-D9E6-902A-AA9FA0807898}"/>
          </ac:spMkLst>
        </pc:spChg>
        <pc:spChg chg="add mod">
          <ac:chgData name="Reynolds, John" userId="5df9979d-d001-421c-a6de-e7ef949b87ab" providerId="ADAL" clId="{4D9985E0-D62B-4607-A1AC-162C4F07B702}" dt="2025-03-19T15:35:43.258" v="2434"/>
          <ac:spMkLst>
            <pc:docMk/>
            <pc:sldMk cId="2003226041" sldId="1496"/>
            <ac:spMk id="17" creationId="{E5C33BCC-BAE6-D1DC-2C05-7BBAAFFED3A3}"/>
          </ac:spMkLst>
        </pc:spChg>
        <pc:spChg chg="add mod">
          <ac:chgData name="Reynolds, John" userId="5df9979d-d001-421c-a6de-e7ef949b87ab" providerId="ADAL" clId="{4D9985E0-D62B-4607-A1AC-162C4F07B702}" dt="2025-03-19T15:39:39.594" v="2624" actId="20577"/>
          <ac:spMkLst>
            <pc:docMk/>
            <pc:sldMk cId="2003226041" sldId="1496"/>
            <ac:spMk id="18" creationId="{6669428B-258F-BE62-5DB8-9F3896C76682}"/>
          </ac:spMkLst>
        </pc:spChg>
        <pc:grpChg chg="del mod">
          <ac:chgData name="Reynolds, John" userId="5df9979d-d001-421c-a6de-e7ef949b87ab" providerId="ADAL" clId="{4D9985E0-D62B-4607-A1AC-162C4F07B702}" dt="2025-03-19T15:37:07.152" v="2498" actId="478"/>
          <ac:grpSpMkLst>
            <pc:docMk/>
            <pc:sldMk cId="2003226041" sldId="1496"/>
            <ac:grpSpMk id="2" creationId="{D9C7E864-5D7C-4874-D97A-747094E7467D}"/>
          </ac:grpSpMkLst>
        </pc:grpChg>
        <pc:grpChg chg="mod">
          <ac:chgData name="Reynolds, John" userId="5df9979d-d001-421c-a6de-e7ef949b87ab" providerId="ADAL" clId="{4D9985E0-D62B-4607-A1AC-162C4F07B702}" dt="2025-03-19T15:37:19.638" v="2501" actId="14100"/>
          <ac:grpSpMkLst>
            <pc:docMk/>
            <pc:sldMk cId="2003226041" sldId="1496"/>
            <ac:grpSpMk id="8" creationId="{5EA4F251-A4E6-B920-CCCF-D0B0D515635F}"/>
          </ac:grpSpMkLst>
        </pc:grpChg>
        <pc:grpChg chg="mod">
          <ac:chgData name="Reynolds, John" userId="5df9979d-d001-421c-a6de-e7ef949b87ab" providerId="ADAL" clId="{4D9985E0-D62B-4607-A1AC-162C4F07B702}" dt="2025-03-19T15:37:24.689" v="2502" actId="14100"/>
          <ac:grpSpMkLst>
            <pc:docMk/>
            <pc:sldMk cId="2003226041" sldId="1496"/>
            <ac:grpSpMk id="12" creationId="{C1BA0BE7-D924-F604-312D-0F2F879D1033}"/>
          </ac:grpSpMkLst>
        </pc:grpChg>
      </pc:sldChg>
      <pc:sldChg chg="del">
        <pc:chgData name="Reynolds, John" userId="5df9979d-d001-421c-a6de-e7ef949b87ab" providerId="ADAL" clId="{4D9985E0-D62B-4607-A1AC-162C4F07B702}" dt="2025-03-19T16:36:37.599" v="4335" actId="47"/>
        <pc:sldMkLst>
          <pc:docMk/>
          <pc:sldMk cId="1100271981" sldId="1497"/>
        </pc:sldMkLst>
      </pc:sldChg>
      <pc:sldChg chg="del">
        <pc:chgData name="Reynolds, John" userId="5df9979d-d001-421c-a6de-e7ef949b87ab" providerId="ADAL" clId="{4D9985E0-D62B-4607-A1AC-162C4F07B702}" dt="2025-03-19T16:36:37.599" v="4335" actId="47"/>
        <pc:sldMkLst>
          <pc:docMk/>
          <pc:sldMk cId="3436419029" sldId="1498"/>
        </pc:sldMkLst>
      </pc:sldChg>
      <pc:sldChg chg="del">
        <pc:chgData name="Reynolds, John" userId="5df9979d-d001-421c-a6de-e7ef949b87ab" providerId="ADAL" clId="{4D9985E0-D62B-4607-A1AC-162C4F07B702}" dt="2025-03-19T16:36:37.599" v="4335" actId="47"/>
        <pc:sldMkLst>
          <pc:docMk/>
          <pc:sldMk cId="163946913" sldId="1499"/>
        </pc:sldMkLst>
      </pc:sldChg>
      <pc:sldChg chg="del">
        <pc:chgData name="Reynolds, John" userId="5df9979d-d001-421c-a6de-e7ef949b87ab" providerId="ADAL" clId="{4D9985E0-D62B-4607-A1AC-162C4F07B702}" dt="2025-03-19T16:36:37.599" v="4335" actId="47"/>
        <pc:sldMkLst>
          <pc:docMk/>
          <pc:sldMk cId="3496357891" sldId="1500"/>
        </pc:sldMkLst>
      </pc:sldChg>
      <pc:sldChg chg="del">
        <pc:chgData name="Reynolds, John" userId="5df9979d-d001-421c-a6de-e7ef949b87ab" providerId="ADAL" clId="{4D9985E0-D62B-4607-A1AC-162C4F07B702}" dt="2025-03-19T16:36:37.599" v="4335" actId="47"/>
        <pc:sldMkLst>
          <pc:docMk/>
          <pc:sldMk cId="2532493422" sldId="1501"/>
        </pc:sldMkLst>
      </pc:sldChg>
      <pc:sldChg chg="del">
        <pc:chgData name="Reynolds, John" userId="5df9979d-d001-421c-a6de-e7ef949b87ab" providerId="ADAL" clId="{4D9985E0-D62B-4607-A1AC-162C4F07B702}" dt="2025-03-19T16:36:37.599" v="4335" actId="47"/>
        <pc:sldMkLst>
          <pc:docMk/>
          <pc:sldMk cId="554075931" sldId="1502"/>
        </pc:sldMkLst>
      </pc:sldChg>
      <pc:sldChg chg="addSp delSp modSp add mod delAnim modAnim modNotesTx">
        <pc:chgData name="Reynolds, John" userId="5df9979d-d001-421c-a6de-e7ef949b87ab" providerId="ADAL" clId="{4D9985E0-D62B-4607-A1AC-162C4F07B702}" dt="2025-03-19T18:53:24.116" v="7727" actId="1076"/>
        <pc:sldMkLst>
          <pc:docMk/>
          <pc:sldMk cId="865880542" sldId="1503"/>
        </pc:sldMkLst>
        <pc:spChg chg="mod">
          <ac:chgData name="Reynolds, John" userId="5df9979d-d001-421c-a6de-e7ef949b87ab" providerId="ADAL" clId="{4D9985E0-D62B-4607-A1AC-162C4F07B702}" dt="2025-03-19T15:42:14.295" v="2716" actId="20577"/>
          <ac:spMkLst>
            <pc:docMk/>
            <pc:sldMk cId="865880542" sldId="1503"/>
            <ac:spMk id="5" creationId="{6EF34FA8-B774-F5A7-4619-2CCD6DF92541}"/>
          </ac:spMkLst>
        </pc:spChg>
        <pc:spChg chg="add del mod">
          <ac:chgData name="Reynolds, John" userId="5df9979d-d001-421c-a6de-e7ef949b87ab" providerId="ADAL" clId="{4D9985E0-D62B-4607-A1AC-162C4F07B702}" dt="2025-03-19T18:19:24.261" v="5787" actId="21"/>
          <ac:spMkLst>
            <pc:docMk/>
            <pc:sldMk cId="865880542" sldId="1503"/>
            <ac:spMk id="10" creationId="{D884D8C0-D1F5-16C2-CD3F-2A57C4CFC47C}"/>
          </ac:spMkLst>
        </pc:spChg>
        <pc:spChg chg="add mod">
          <ac:chgData name="Reynolds, John" userId="5df9979d-d001-421c-a6de-e7ef949b87ab" providerId="ADAL" clId="{4D9985E0-D62B-4607-A1AC-162C4F07B702}" dt="2025-03-19T18:53:24.116" v="7727" actId="1076"/>
          <ac:spMkLst>
            <pc:docMk/>
            <pc:sldMk cId="865880542" sldId="1503"/>
            <ac:spMk id="11" creationId="{98775349-5A55-5E1E-A000-F8F893D75D2A}"/>
          </ac:spMkLst>
        </pc:spChg>
        <pc:spChg chg="add mod">
          <ac:chgData name="Reynolds, John" userId="5df9979d-d001-421c-a6de-e7ef949b87ab" providerId="ADAL" clId="{4D9985E0-D62B-4607-A1AC-162C4F07B702}" dt="2025-03-19T18:22:12.220" v="5823" actId="1076"/>
          <ac:spMkLst>
            <pc:docMk/>
            <pc:sldMk cId="865880542" sldId="1503"/>
            <ac:spMk id="13" creationId="{DFE1CBC4-61B8-231D-482B-57A342376B72}"/>
          </ac:spMkLst>
        </pc:spChg>
        <pc:spChg chg="mod">
          <ac:chgData name="Reynolds, John" userId="5df9979d-d001-421c-a6de-e7ef949b87ab" providerId="ADAL" clId="{4D9985E0-D62B-4607-A1AC-162C4F07B702}" dt="2025-03-19T18:19:42.392" v="5801" actId="20577"/>
          <ac:spMkLst>
            <pc:docMk/>
            <pc:sldMk cId="865880542" sldId="1503"/>
            <ac:spMk id="14" creationId="{BC8B2AD2-0A50-0F2A-F38D-0ADAFFB95C54}"/>
          </ac:spMkLst>
        </pc:spChg>
        <pc:picChg chg="add mod">
          <ac:chgData name="Reynolds, John" userId="5df9979d-d001-421c-a6de-e7ef949b87ab" providerId="ADAL" clId="{4D9985E0-D62B-4607-A1AC-162C4F07B702}" dt="2025-03-19T18:19:14.958" v="5785" actId="1076"/>
          <ac:picMkLst>
            <pc:docMk/>
            <pc:sldMk cId="865880542" sldId="1503"/>
            <ac:picMk id="4" creationId="{7AEB9186-26F0-6C3D-6561-E270E8EE7818}"/>
          </ac:picMkLst>
        </pc:picChg>
        <pc:picChg chg="del">
          <ac:chgData name="Reynolds, John" userId="5df9979d-d001-421c-a6de-e7ef949b87ab" providerId="ADAL" clId="{4D9985E0-D62B-4607-A1AC-162C4F07B702}" dt="2025-03-19T15:40:31.239" v="2653" actId="478"/>
          <ac:picMkLst>
            <pc:docMk/>
            <pc:sldMk cId="865880542" sldId="1503"/>
            <ac:picMk id="8" creationId="{B6C9FDF5-4763-21A8-3034-500CC30E65D4}"/>
          </ac:picMkLst>
        </pc:picChg>
        <pc:picChg chg="add del mod">
          <ac:chgData name="Reynolds, John" userId="5df9979d-d001-421c-a6de-e7ef949b87ab" providerId="ADAL" clId="{4D9985E0-D62B-4607-A1AC-162C4F07B702}" dt="2025-03-19T18:19:24.261" v="5787" actId="21"/>
          <ac:picMkLst>
            <pc:docMk/>
            <pc:sldMk cId="865880542" sldId="1503"/>
            <ac:picMk id="9" creationId="{E6B93887-3871-EB9F-5DD5-00E6B2FBF71F}"/>
          </ac:picMkLst>
        </pc:picChg>
        <pc:picChg chg="add mod">
          <ac:chgData name="Reynolds, John" userId="5df9979d-d001-421c-a6de-e7ef949b87ab" providerId="ADAL" clId="{4D9985E0-D62B-4607-A1AC-162C4F07B702}" dt="2025-03-19T18:53:03.007" v="7725" actId="1076"/>
          <ac:picMkLst>
            <pc:docMk/>
            <pc:sldMk cId="865880542" sldId="1503"/>
            <ac:picMk id="12" creationId="{5B5A938B-D90F-F1BB-5E14-E9074F899C1E}"/>
          </ac:picMkLst>
        </pc:picChg>
      </pc:sldChg>
      <pc:sldChg chg="addSp delSp modSp add mod modAnim">
        <pc:chgData name="Reynolds, John" userId="5df9979d-d001-421c-a6de-e7ef949b87ab" providerId="ADAL" clId="{4D9985E0-D62B-4607-A1AC-162C4F07B702}" dt="2025-03-19T18:55:56.786" v="7736"/>
        <pc:sldMkLst>
          <pc:docMk/>
          <pc:sldMk cId="3984581845" sldId="1504"/>
        </pc:sldMkLst>
        <pc:spChg chg="del">
          <ac:chgData name="Reynolds, John" userId="5df9979d-d001-421c-a6de-e7ef949b87ab" providerId="ADAL" clId="{4D9985E0-D62B-4607-A1AC-162C4F07B702}" dt="2025-03-19T15:58:04.731" v="3154" actId="478"/>
          <ac:spMkLst>
            <pc:docMk/>
            <pc:sldMk cId="3984581845" sldId="1504"/>
            <ac:spMk id="10" creationId="{BB218D27-0875-935A-2F37-CD9D65AD112D}"/>
          </ac:spMkLst>
        </pc:spChg>
        <pc:spChg chg="mod">
          <ac:chgData name="Reynolds, John" userId="5df9979d-d001-421c-a6de-e7ef949b87ab" providerId="ADAL" clId="{4D9985E0-D62B-4607-A1AC-162C4F07B702}" dt="2025-03-19T18:53:17.506" v="7726" actId="1076"/>
          <ac:spMkLst>
            <pc:docMk/>
            <pc:sldMk cId="3984581845" sldId="1504"/>
            <ac:spMk id="11" creationId="{B08DEED5-163F-6EDF-79FC-6E2A7C125F13}"/>
          </ac:spMkLst>
        </pc:spChg>
        <pc:spChg chg="del">
          <ac:chgData name="Reynolds, John" userId="5df9979d-d001-421c-a6de-e7ef949b87ab" providerId="ADAL" clId="{4D9985E0-D62B-4607-A1AC-162C4F07B702}" dt="2025-03-19T15:57:26.601" v="3144" actId="478"/>
          <ac:spMkLst>
            <pc:docMk/>
            <pc:sldMk cId="3984581845" sldId="1504"/>
            <ac:spMk id="14" creationId="{629D2355-415E-8F1E-8B4F-9CDD83AAF644}"/>
          </ac:spMkLst>
        </pc:spChg>
        <pc:spChg chg="add mod">
          <ac:chgData name="Reynolds, John" userId="5df9979d-d001-421c-a6de-e7ef949b87ab" providerId="ADAL" clId="{4D9985E0-D62B-4607-A1AC-162C4F07B702}" dt="2025-03-19T18:24:57.877" v="5861" actId="1076"/>
          <ac:spMkLst>
            <pc:docMk/>
            <pc:sldMk cId="3984581845" sldId="1504"/>
            <ac:spMk id="15" creationId="{D884D8C0-D1F5-16C2-CD3F-2A57C4CFC47C}"/>
          </ac:spMkLst>
        </pc:spChg>
        <pc:picChg chg="del">
          <ac:chgData name="Reynolds, John" userId="5df9979d-d001-421c-a6de-e7ef949b87ab" providerId="ADAL" clId="{4D9985E0-D62B-4607-A1AC-162C4F07B702}" dt="2025-03-19T15:57:22.819" v="3143" actId="478"/>
          <ac:picMkLst>
            <pc:docMk/>
            <pc:sldMk cId="3984581845" sldId="1504"/>
            <ac:picMk id="4" creationId="{B2DF37CB-E56B-5EDC-FF00-57FC5265D213}"/>
          </ac:picMkLst>
        </pc:picChg>
        <pc:picChg chg="add del mod">
          <ac:chgData name="Reynolds, John" userId="5df9979d-d001-421c-a6de-e7ef949b87ab" providerId="ADAL" clId="{4D9985E0-D62B-4607-A1AC-162C4F07B702}" dt="2025-03-19T18:19:29.734" v="5789" actId="21"/>
          <ac:picMkLst>
            <pc:docMk/>
            <pc:sldMk cId="3984581845" sldId="1504"/>
            <ac:picMk id="6" creationId="{5B5A938B-D90F-F1BB-5E14-E9074F899C1E}"/>
          </ac:picMkLst>
        </pc:picChg>
        <pc:picChg chg="del">
          <ac:chgData name="Reynolds, John" userId="5df9979d-d001-421c-a6de-e7ef949b87ab" providerId="ADAL" clId="{4D9985E0-D62B-4607-A1AC-162C4F07B702}" dt="2025-03-19T15:58:01.342" v="3153" actId="478"/>
          <ac:picMkLst>
            <pc:docMk/>
            <pc:sldMk cId="3984581845" sldId="1504"/>
            <ac:picMk id="9" creationId="{997B8E65-6E75-12C7-C31C-216FF0476237}"/>
          </ac:picMkLst>
        </pc:picChg>
        <pc:picChg chg="add mod">
          <ac:chgData name="Reynolds, John" userId="5df9979d-d001-421c-a6de-e7ef949b87ab" providerId="ADAL" clId="{4D9985E0-D62B-4607-A1AC-162C4F07B702}" dt="2025-03-19T18:24:42.086" v="5859" actId="1076"/>
          <ac:picMkLst>
            <pc:docMk/>
            <pc:sldMk cId="3984581845" sldId="1504"/>
            <ac:picMk id="12" creationId="{4714CFC4-8D3D-D980-6F14-AF97745DE7EC}"/>
          </ac:picMkLst>
        </pc:picChg>
        <pc:picChg chg="add mod">
          <ac:chgData name="Reynolds, John" userId="5df9979d-d001-421c-a6de-e7ef949b87ab" providerId="ADAL" clId="{4D9985E0-D62B-4607-A1AC-162C4F07B702}" dt="2025-03-19T18:24:54.120" v="5860" actId="1076"/>
          <ac:picMkLst>
            <pc:docMk/>
            <pc:sldMk cId="3984581845" sldId="1504"/>
            <ac:picMk id="13" creationId="{E6B93887-3871-EB9F-5DD5-00E6B2FBF71F}"/>
          </ac:picMkLst>
        </pc:picChg>
      </pc:sldChg>
      <pc:sldChg chg="addSp modSp add mod modAnim modNotesTx">
        <pc:chgData name="Reynolds, John" userId="5df9979d-d001-421c-a6de-e7ef949b87ab" providerId="ADAL" clId="{4D9985E0-D62B-4607-A1AC-162C4F07B702}" dt="2025-03-19T18:26:33.093" v="5926"/>
        <pc:sldMkLst>
          <pc:docMk/>
          <pc:sldMk cId="1987878100" sldId="1505"/>
        </pc:sldMkLst>
        <pc:spChg chg="add mod">
          <ac:chgData name="Reynolds, John" userId="5df9979d-d001-421c-a6de-e7ef949b87ab" providerId="ADAL" clId="{4D9985E0-D62B-4607-A1AC-162C4F07B702}" dt="2025-03-19T18:15:05.652" v="5674" actId="20577"/>
          <ac:spMkLst>
            <pc:docMk/>
            <pc:sldMk cId="1987878100" sldId="1505"/>
            <ac:spMk id="2" creationId="{FC4D11CE-A219-1C93-653A-C1331B8A5F70}"/>
          </ac:spMkLst>
        </pc:spChg>
        <pc:spChg chg="add mod">
          <ac:chgData name="Reynolds, John" userId="5df9979d-d001-421c-a6de-e7ef949b87ab" providerId="ADAL" clId="{4D9985E0-D62B-4607-A1AC-162C4F07B702}" dt="2025-03-19T18:26:31.902" v="5925"/>
          <ac:spMkLst>
            <pc:docMk/>
            <pc:sldMk cId="1987878100" sldId="1505"/>
            <ac:spMk id="3" creationId="{420210B2-A1AE-17D6-DBE8-7E391DE29D3A}"/>
          </ac:spMkLst>
        </pc:spChg>
        <pc:spChg chg="mod">
          <ac:chgData name="Reynolds, John" userId="5df9979d-d001-421c-a6de-e7ef949b87ab" providerId="ADAL" clId="{4D9985E0-D62B-4607-A1AC-162C4F07B702}" dt="2025-03-19T16:36:29.456" v="4334" actId="20577"/>
          <ac:spMkLst>
            <pc:docMk/>
            <pc:sldMk cId="1987878100" sldId="1505"/>
            <ac:spMk id="5" creationId="{9DD91CC2-1398-3CDC-2747-15E722A9465E}"/>
          </ac:spMkLst>
        </pc:spChg>
        <pc:spChg chg="mod">
          <ac:chgData name="Reynolds, John" userId="5df9979d-d001-421c-a6de-e7ef949b87ab" providerId="ADAL" clId="{4D9985E0-D62B-4607-A1AC-162C4F07B702}" dt="2025-03-19T18:15:15.649" v="5676" actId="1076"/>
          <ac:spMkLst>
            <pc:docMk/>
            <pc:sldMk cId="1987878100" sldId="1505"/>
            <ac:spMk id="8" creationId="{208AB952-4931-4BDF-E8C5-ABF892044B02}"/>
          </ac:spMkLst>
        </pc:spChg>
        <pc:spChg chg="mod">
          <ac:chgData name="Reynolds, John" userId="5df9979d-d001-421c-a6de-e7ef949b87ab" providerId="ADAL" clId="{4D9985E0-D62B-4607-A1AC-162C4F07B702}" dt="2025-03-19T18:14:52.499" v="5621" actId="20577"/>
          <ac:spMkLst>
            <pc:docMk/>
            <pc:sldMk cId="1987878100" sldId="1505"/>
            <ac:spMk id="10" creationId="{3B2075BD-7B3E-9BD4-AF33-2C26F1F7A6A5}"/>
          </ac:spMkLst>
        </pc:spChg>
        <pc:spChg chg="mod">
          <ac:chgData name="Reynolds, John" userId="5df9979d-d001-421c-a6de-e7ef949b87ab" providerId="ADAL" clId="{4D9985E0-D62B-4607-A1AC-162C4F07B702}" dt="2025-03-19T18:26:04.388" v="5924" actId="20577"/>
          <ac:spMkLst>
            <pc:docMk/>
            <pc:sldMk cId="1987878100" sldId="1505"/>
            <ac:spMk id="14" creationId="{7044F019-AC57-64C9-2A6C-ADDE402641CC}"/>
          </ac:spMkLst>
        </pc:spChg>
      </pc:sldChg>
      <pc:sldChg chg="add del">
        <pc:chgData name="Reynolds, John" userId="5df9979d-d001-421c-a6de-e7ef949b87ab" providerId="ADAL" clId="{4D9985E0-D62B-4607-A1AC-162C4F07B702}" dt="2025-03-19T15:57:27.979" v="3146"/>
        <pc:sldMkLst>
          <pc:docMk/>
          <pc:sldMk cId="4262731360" sldId="1505"/>
        </pc:sldMkLst>
      </pc:sldChg>
      <pc:sldChg chg="modSp add mod modAnim">
        <pc:chgData name="Reynolds, John" userId="5df9979d-d001-421c-a6de-e7ef949b87ab" providerId="ADAL" clId="{4D9985E0-D62B-4607-A1AC-162C4F07B702}" dt="2025-03-19T18:57:40.507" v="7766" actId="20577"/>
        <pc:sldMkLst>
          <pc:docMk/>
          <pc:sldMk cId="2792476839" sldId="1506"/>
        </pc:sldMkLst>
        <pc:spChg chg="mod">
          <ac:chgData name="Reynolds, John" userId="5df9979d-d001-421c-a6de-e7ef949b87ab" providerId="ADAL" clId="{4D9985E0-D62B-4607-A1AC-162C4F07B702}" dt="2025-03-19T18:47:56.167" v="7680" actId="1076"/>
          <ac:spMkLst>
            <pc:docMk/>
            <pc:sldMk cId="2792476839" sldId="1506"/>
            <ac:spMk id="2" creationId="{C0433105-D60B-A622-3D44-DE4F8FD4954C}"/>
          </ac:spMkLst>
        </pc:spChg>
        <pc:spChg chg="mod">
          <ac:chgData name="Reynolds, John" userId="5df9979d-d001-421c-a6de-e7ef949b87ab" providerId="ADAL" clId="{4D9985E0-D62B-4607-A1AC-162C4F07B702}" dt="2025-03-19T18:48:21.468" v="7712" actId="14100"/>
          <ac:spMkLst>
            <pc:docMk/>
            <pc:sldMk cId="2792476839" sldId="1506"/>
            <ac:spMk id="5" creationId="{5393D63E-AF05-1D89-6B82-7160B0E9DC28}"/>
          </ac:spMkLst>
        </pc:spChg>
        <pc:spChg chg="mod">
          <ac:chgData name="Reynolds, John" userId="5df9979d-d001-421c-a6de-e7ef949b87ab" providerId="ADAL" clId="{4D9985E0-D62B-4607-A1AC-162C4F07B702}" dt="2025-03-19T18:57:40.507" v="7766" actId="20577"/>
          <ac:spMkLst>
            <pc:docMk/>
            <pc:sldMk cId="2792476839" sldId="1506"/>
            <ac:spMk id="8" creationId="{1F95AB2A-94B0-A55E-9290-31FDF0548925}"/>
          </ac:spMkLst>
        </pc:spChg>
        <pc:spChg chg="mod">
          <ac:chgData name="Reynolds, John" userId="5df9979d-d001-421c-a6de-e7ef949b87ab" providerId="ADAL" clId="{4D9985E0-D62B-4607-A1AC-162C4F07B702}" dt="2025-03-19T18:43:55.869" v="7004" actId="1076"/>
          <ac:spMkLst>
            <pc:docMk/>
            <pc:sldMk cId="2792476839" sldId="1506"/>
            <ac:spMk id="10" creationId="{837D896B-8E6E-CDF8-F2C6-0326CE36AAC3}"/>
          </ac:spMkLst>
        </pc:spChg>
        <pc:spChg chg="mod">
          <ac:chgData name="Reynolds, John" userId="5df9979d-d001-421c-a6de-e7ef949b87ab" providerId="ADAL" clId="{4D9985E0-D62B-4607-A1AC-162C4F07B702}" dt="2025-03-19T18:46:34.676" v="7540" actId="1076"/>
          <ac:spMkLst>
            <pc:docMk/>
            <pc:sldMk cId="2792476839" sldId="1506"/>
            <ac:spMk id="14" creationId="{2B9186CC-1B27-CA61-9286-6119D9DEB0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64C2E-B07A-4B93-AB31-3653D1960FE4}"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27221-920F-4555-9FE5-2149897CD26E}" type="slidenum">
              <a:rPr lang="en-US" smtClean="0"/>
              <a:t>‹#›</a:t>
            </a:fld>
            <a:endParaRPr lang="en-US"/>
          </a:p>
        </p:txBody>
      </p:sp>
    </p:spTree>
    <p:extLst>
      <p:ext uri="{BB962C8B-B14F-4D97-AF65-F5344CB8AC3E}">
        <p14:creationId xmlns:p14="http://schemas.microsoft.com/office/powerpoint/2010/main" val="85354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Thank You for joining us and thank you for supporting NFIB. Hot topic, big impact.</a:t>
            </a:r>
          </a:p>
          <a:p>
            <a:endParaRPr lang="en-US" dirty="0"/>
          </a:p>
          <a:p>
            <a:r>
              <a:rPr lang="en-US" dirty="0"/>
              <a:t>Introduce John and Ben</a:t>
            </a:r>
          </a:p>
          <a:p>
            <a:endParaRPr lang="en-US" dirty="0"/>
          </a:p>
          <a:p>
            <a:r>
              <a:rPr lang="en-US" dirty="0"/>
              <a:t>We’ll walk through background, details, and status of the Paid Family and Medical Leave proposal, and open it up for questions after. If you have questions along the way or would like clarification at any point, feel free to drop a message in the chat or use the ‘raise hand’ button.</a:t>
            </a:r>
          </a:p>
          <a:p>
            <a:endParaRPr lang="en-US" dirty="0"/>
          </a:p>
          <a:p>
            <a:r>
              <a:rPr lang="en-US" dirty="0"/>
              <a:t>Before we get started, this event is being recorded and may be shared. </a:t>
            </a:r>
          </a:p>
        </p:txBody>
      </p:sp>
      <p:sp>
        <p:nvSpPr>
          <p:cNvPr id="4" name="Slide Number Placeholder 3"/>
          <p:cNvSpPr>
            <a:spLocks noGrp="1"/>
          </p:cNvSpPr>
          <p:nvPr>
            <p:ph type="sldNum" sz="quarter" idx="5"/>
          </p:nvPr>
        </p:nvSpPr>
        <p:spPr/>
        <p:txBody>
          <a:bodyPr/>
          <a:lstStyle/>
          <a:p>
            <a:fld id="{962F79DC-84A6-4229-B893-F96D92E3AF5D}" type="slidenum">
              <a:rPr lang="en-US" smtClean="0"/>
              <a:t>1</a:t>
            </a:fld>
            <a:endParaRPr lang="en-US"/>
          </a:p>
        </p:txBody>
      </p:sp>
    </p:spTree>
    <p:extLst>
      <p:ext uri="{BB962C8B-B14F-4D97-AF65-F5344CB8AC3E}">
        <p14:creationId xmlns:p14="http://schemas.microsoft.com/office/powerpoint/2010/main" val="187017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A05E-ECEE-569A-5921-657242A58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A4B56-BE35-DAAB-08E4-6163DEA78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A68FB-BC72-DE34-0A4E-C11FC232ED2A}"/>
              </a:ext>
            </a:extLst>
          </p:cNvPr>
          <p:cNvSpPr>
            <a:spLocks noGrp="1"/>
          </p:cNvSpPr>
          <p:nvPr>
            <p:ph type="body" idx="1"/>
          </p:nvPr>
        </p:nvSpPr>
        <p:spPr/>
        <p:txBody>
          <a:bodyPr/>
          <a:lstStyle/>
          <a:p>
            <a:r>
              <a:rPr lang="en-US" dirty="0"/>
              <a:t>UI: Committee ITL 11-9, House laid on table</a:t>
            </a:r>
          </a:p>
          <a:p>
            <a:r>
              <a:rPr lang="en-US" dirty="0"/>
              <a:t>WC: Committee ITL 11-9, House Laid on table</a:t>
            </a:r>
          </a:p>
          <a:p>
            <a:r>
              <a:rPr lang="en-US" dirty="0"/>
              <a:t>Action alert:</a:t>
            </a:r>
          </a:p>
        </p:txBody>
      </p:sp>
      <p:sp>
        <p:nvSpPr>
          <p:cNvPr id="4" name="Slide Number Placeholder 3">
            <a:extLst>
              <a:ext uri="{FF2B5EF4-FFF2-40B4-BE49-F238E27FC236}">
                <a16:creationId xmlns:a16="http://schemas.microsoft.com/office/drawing/2014/main" id="{40CBFFB2-C22E-0876-BD17-12337B4B3D27}"/>
              </a:ext>
            </a:extLst>
          </p:cNvPr>
          <p:cNvSpPr>
            <a:spLocks noGrp="1"/>
          </p:cNvSpPr>
          <p:nvPr>
            <p:ph type="sldNum" sz="quarter" idx="5"/>
          </p:nvPr>
        </p:nvSpPr>
        <p:spPr/>
        <p:txBody>
          <a:bodyPr/>
          <a:lstStyle/>
          <a:p>
            <a:fld id="{0D027221-920F-4555-9FE5-2149897CD26E}" type="slidenum">
              <a:rPr lang="en-US" smtClean="0"/>
              <a:t>10</a:t>
            </a:fld>
            <a:endParaRPr lang="en-US"/>
          </a:p>
        </p:txBody>
      </p:sp>
    </p:spTree>
    <p:extLst>
      <p:ext uri="{BB962C8B-B14F-4D97-AF65-F5344CB8AC3E}">
        <p14:creationId xmlns:p14="http://schemas.microsoft.com/office/powerpoint/2010/main" val="423328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B2BEA-0CCC-A6EB-0E96-86926EEFA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101A2-4E7F-E16F-A1B9-5723A9D3B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AC306-12B4-A7F0-495F-C57623163438}"/>
              </a:ext>
            </a:extLst>
          </p:cNvPr>
          <p:cNvSpPr>
            <a:spLocks noGrp="1"/>
          </p:cNvSpPr>
          <p:nvPr>
            <p:ph type="body" idx="1"/>
          </p:nvPr>
        </p:nvSpPr>
        <p:spPr/>
        <p:txBody>
          <a:bodyPr/>
          <a:lstStyle/>
          <a:p>
            <a:r>
              <a:rPr lang="en-US" dirty="0"/>
              <a:t>UI: Committee ITL 11-9, House laid on table</a:t>
            </a:r>
          </a:p>
          <a:p>
            <a:r>
              <a:rPr lang="en-US" dirty="0"/>
              <a:t>WC: Committee ITL 11-9, House Laid on table</a:t>
            </a:r>
          </a:p>
          <a:p>
            <a:r>
              <a:rPr lang="en-US" dirty="0"/>
              <a:t>Action alert:</a:t>
            </a:r>
          </a:p>
        </p:txBody>
      </p:sp>
      <p:sp>
        <p:nvSpPr>
          <p:cNvPr id="4" name="Slide Number Placeholder 3">
            <a:extLst>
              <a:ext uri="{FF2B5EF4-FFF2-40B4-BE49-F238E27FC236}">
                <a16:creationId xmlns:a16="http://schemas.microsoft.com/office/drawing/2014/main" id="{6A8240C9-7A94-9837-E181-927B8C7F3B35}"/>
              </a:ext>
            </a:extLst>
          </p:cNvPr>
          <p:cNvSpPr>
            <a:spLocks noGrp="1"/>
          </p:cNvSpPr>
          <p:nvPr>
            <p:ph type="sldNum" sz="quarter" idx="5"/>
          </p:nvPr>
        </p:nvSpPr>
        <p:spPr/>
        <p:txBody>
          <a:bodyPr/>
          <a:lstStyle/>
          <a:p>
            <a:fld id="{0D027221-920F-4555-9FE5-2149897CD26E}" type="slidenum">
              <a:rPr lang="en-US" smtClean="0"/>
              <a:t>11</a:t>
            </a:fld>
            <a:endParaRPr lang="en-US"/>
          </a:p>
        </p:txBody>
      </p:sp>
    </p:spTree>
    <p:extLst>
      <p:ext uri="{BB962C8B-B14F-4D97-AF65-F5344CB8AC3E}">
        <p14:creationId xmlns:p14="http://schemas.microsoft.com/office/powerpoint/2010/main" val="317717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27221-920F-4555-9FE5-2149897CD26E}" type="slidenum">
              <a:rPr lang="en-US" smtClean="0"/>
              <a:t>12</a:t>
            </a:fld>
            <a:endParaRPr lang="en-US"/>
          </a:p>
        </p:txBody>
      </p:sp>
    </p:spTree>
    <p:extLst>
      <p:ext uri="{BB962C8B-B14F-4D97-AF65-F5344CB8AC3E}">
        <p14:creationId xmlns:p14="http://schemas.microsoft.com/office/powerpoint/2010/main" val="165705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drop questions in the chat or use the button to raise your hand.</a:t>
            </a:r>
          </a:p>
        </p:txBody>
      </p:sp>
      <p:sp>
        <p:nvSpPr>
          <p:cNvPr id="4" name="Slide Number Placeholder 3"/>
          <p:cNvSpPr>
            <a:spLocks noGrp="1"/>
          </p:cNvSpPr>
          <p:nvPr>
            <p:ph type="sldNum" sz="quarter" idx="5"/>
          </p:nvPr>
        </p:nvSpPr>
        <p:spPr/>
        <p:txBody>
          <a:bodyPr/>
          <a:lstStyle/>
          <a:p>
            <a:fld id="{0D027221-920F-4555-9FE5-2149897CD26E}" type="slidenum">
              <a:rPr lang="en-US" smtClean="0"/>
              <a:t>13</a:t>
            </a:fld>
            <a:endParaRPr lang="en-US"/>
          </a:p>
        </p:txBody>
      </p:sp>
    </p:spTree>
    <p:extLst>
      <p:ext uri="{BB962C8B-B14F-4D97-AF65-F5344CB8AC3E}">
        <p14:creationId xmlns:p14="http://schemas.microsoft.com/office/powerpoint/2010/main" val="25136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027221-920F-4555-9FE5-2149897CD26E}" type="slidenum">
              <a:rPr lang="en-US" smtClean="0"/>
              <a:t>14</a:t>
            </a:fld>
            <a:endParaRPr lang="en-US"/>
          </a:p>
        </p:txBody>
      </p:sp>
    </p:spTree>
    <p:extLst>
      <p:ext uri="{BB962C8B-B14F-4D97-AF65-F5344CB8AC3E}">
        <p14:creationId xmlns:p14="http://schemas.microsoft.com/office/powerpoint/2010/main" val="402691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MNsure, MNLARS</a:t>
            </a:r>
          </a:p>
        </p:txBody>
      </p:sp>
      <p:sp>
        <p:nvSpPr>
          <p:cNvPr id="4" name="Slide Number Placeholder 3"/>
          <p:cNvSpPr>
            <a:spLocks noGrp="1"/>
          </p:cNvSpPr>
          <p:nvPr>
            <p:ph type="sldNum" sz="quarter" idx="5"/>
          </p:nvPr>
        </p:nvSpPr>
        <p:spPr/>
        <p:txBody>
          <a:bodyPr/>
          <a:lstStyle/>
          <a:p>
            <a:fld id="{0D027221-920F-4555-9FE5-2149897CD26E}" type="slidenum">
              <a:rPr lang="en-US" smtClean="0"/>
              <a:t>2</a:t>
            </a:fld>
            <a:endParaRPr lang="en-US"/>
          </a:p>
        </p:txBody>
      </p:sp>
    </p:spTree>
    <p:extLst>
      <p:ext uri="{BB962C8B-B14F-4D97-AF65-F5344CB8AC3E}">
        <p14:creationId xmlns:p14="http://schemas.microsoft.com/office/powerpoint/2010/main" val="414095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2002: 1</a:t>
            </a:r>
            <a:r>
              <a:rPr lang="en-US" baseline="30000" dirty="0"/>
              <a:t>st</a:t>
            </a:r>
            <a:r>
              <a:rPr lang="en-US" dirty="0"/>
              <a:t> state with paid family and medical leave</a:t>
            </a:r>
          </a:p>
          <a:p>
            <a:endParaRPr lang="en-US" dirty="0"/>
          </a:p>
          <a:p>
            <a:r>
              <a:rPr lang="en-US" dirty="0"/>
              <a:t>New Jersey followed suit, then Rhode Island upped the ante with a family caregiving insurance program in 2013. </a:t>
            </a:r>
          </a:p>
          <a:p>
            <a:endParaRPr lang="en-US" dirty="0"/>
          </a:p>
          <a:p>
            <a:r>
              <a:rPr lang="en-US" dirty="0"/>
              <a:t>Eight more programs have passed since 2018. </a:t>
            </a:r>
          </a:p>
        </p:txBody>
      </p:sp>
      <p:sp>
        <p:nvSpPr>
          <p:cNvPr id="4" name="Slide Number Placeholder 3"/>
          <p:cNvSpPr>
            <a:spLocks noGrp="1"/>
          </p:cNvSpPr>
          <p:nvPr>
            <p:ph type="sldNum" sz="quarter" idx="5"/>
          </p:nvPr>
        </p:nvSpPr>
        <p:spPr/>
        <p:txBody>
          <a:bodyPr/>
          <a:lstStyle/>
          <a:p>
            <a:fld id="{0D027221-920F-4555-9FE5-2149897CD26E}" type="slidenum">
              <a:rPr lang="en-US" smtClean="0"/>
              <a:t>3</a:t>
            </a:fld>
            <a:endParaRPr lang="en-US"/>
          </a:p>
        </p:txBody>
      </p:sp>
    </p:spTree>
    <p:extLst>
      <p:ext uri="{BB962C8B-B14F-4D97-AF65-F5344CB8AC3E}">
        <p14:creationId xmlns:p14="http://schemas.microsoft.com/office/powerpoint/2010/main" val="284446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027221-920F-4555-9FE5-2149897CD26E}" type="slidenum">
              <a:rPr lang="en-US" smtClean="0"/>
              <a:t>4</a:t>
            </a:fld>
            <a:endParaRPr lang="en-US"/>
          </a:p>
        </p:txBody>
      </p:sp>
    </p:spTree>
    <p:extLst>
      <p:ext uri="{BB962C8B-B14F-4D97-AF65-F5344CB8AC3E}">
        <p14:creationId xmlns:p14="http://schemas.microsoft.com/office/powerpoint/2010/main" val="272996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FY24-25: ~$15B Total Expenditures (both figures do not count transfers)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FY24-25: ~$6.6B Unrestricted State Revenue (Ayotte reducing GF spending by $150m)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Business Taxes: revenue declined sharply from FY 24 to FY 25 (Gov expects quick rebound, House estimates slower)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Other differences: new video gaming terminal revenue at charity casinos (not included in House estimates)</a:t>
            </a:r>
          </a:p>
        </p:txBody>
      </p:sp>
      <p:sp>
        <p:nvSpPr>
          <p:cNvPr id="4" name="Slide Number Placeholder 3"/>
          <p:cNvSpPr>
            <a:spLocks noGrp="1"/>
          </p:cNvSpPr>
          <p:nvPr>
            <p:ph type="sldNum" sz="quarter" idx="5"/>
          </p:nvPr>
        </p:nvSpPr>
        <p:spPr/>
        <p:txBody>
          <a:bodyPr/>
          <a:lstStyle/>
          <a:p>
            <a:fld id="{0D027221-920F-4555-9FE5-2149897CD26E}" type="slidenum">
              <a:rPr lang="en-US" smtClean="0"/>
              <a:t>5</a:t>
            </a:fld>
            <a:endParaRPr lang="en-US"/>
          </a:p>
        </p:txBody>
      </p:sp>
    </p:spTree>
    <p:extLst>
      <p:ext uri="{BB962C8B-B14F-4D97-AF65-F5344CB8AC3E}">
        <p14:creationId xmlns:p14="http://schemas.microsoft.com/office/powerpoint/2010/main" val="79944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C0AEC-3A5A-8EAF-592B-B4A852A55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4B1F0-D0AE-7CA9-D15D-63AA3E5ED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85057-6395-7BA5-B4A4-2C183E90CD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FY24-25: $15.2B Total Expenditures (both figures do not count transfers)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Business Taxes: revenue declined sharply from FY 23 to FY 25 (-~$130m)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Gov expects quick rebound, House estimates slower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Other differences: new video gaming terminal revenue at charity casinos (not included in House estimates)</a:t>
            </a:r>
          </a:p>
        </p:txBody>
      </p:sp>
      <p:sp>
        <p:nvSpPr>
          <p:cNvPr id="4" name="Slide Number Placeholder 3">
            <a:extLst>
              <a:ext uri="{FF2B5EF4-FFF2-40B4-BE49-F238E27FC236}">
                <a16:creationId xmlns:a16="http://schemas.microsoft.com/office/drawing/2014/main" id="{7C1C0B7F-2495-5B80-B35C-B54C999EF242}"/>
              </a:ext>
            </a:extLst>
          </p:cNvPr>
          <p:cNvSpPr>
            <a:spLocks noGrp="1"/>
          </p:cNvSpPr>
          <p:nvPr>
            <p:ph type="sldNum" sz="quarter" idx="5"/>
          </p:nvPr>
        </p:nvSpPr>
        <p:spPr/>
        <p:txBody>
          <a:bodyPr/>
          <a:lstStyle/>
          <a:p>
            <a:fld id="{0D027221-920F-4555-9FE5-2149897CD26E}" type="slidenum">
              <a:rPr lang="en-US" smtClean="0"/>
              <a:t>6</a:t>
            </a:fld>
            <a:endParaRPr lang="en-US"/>
          </a:p>
        </p:txBody>
      </p:sp>
    </p:spTree>
    <p:extLst>
      <p:ext uri="{BB962C8B-B14F-4D97-AF65-F5344CB8AC3E}">
        <p14:creationId xmlns:p14="http://schemas.microsoft.com/office/powerpoint/2010/main" val="164889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D0A1D-21F4-8E62-E46F-731DBF6B8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BBAC7-E59E-F118-6E5B-784FC6953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D9C89-3BF4-A527-A455-151E9A8824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FY24-25: $15.2B Total Expenditures (both figures do not count transfers)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FY24-25: Unrestricted State Revenue: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Business Taxes: revenue declined sharply from FY 24 to FY 25 (Gov expects quick rebound, House estimates slower)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3333"/>
              </a:solidFill>
              <a:latin typeface="Gotham Bold" pitchFamily="50"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Gotham Bold" pitchFamily="50" charset="0"/>
                <a:ea typeface="Open Sans" panose="020B0606030504020204" pitchFamily="34" charset="0"/>
                <a:cs typeface="Open Sans" panose="020B0606030504020204" pitchFamily="34" charset="0"/>
              </a:rPr>
              <a:t>Other differences: new video gaming terminal revenue at charity casinos (not included in House estimates)</a:t>
            </a:r>
          </a:p>
        </p:txBody>
      </p:sp>
      <p:sp>
        <p:nvSpPr>
          <p:cNvPr id="4" name="Slide Number Placeholder 3">
            <a:extLst>
              <a:ext uri="{FF2B5EF4-FFF2-40B4-BE49-F238E27FC236}">
                <a16:creationId xmlns:a16="http://schemas.microsoft.com/office/drawing/2014/main" id="{C0AB6DEC-333F-37AF-4532-6C56F053D047}"/>
              </a:ext>
            </a:extLst>
          </p:cNvPr>
          <p:cNvSpPr>
            <a:spLocks noGrp="1"/>
          </p:cNvSpPr>
          <p:nvPr>
            <p:ph type="sldNum" sz="quarter" idx="5"/>
          </p:nvPr>
        </p:nvSpPr>
        <p:spPr/>
        <p:txBody>
          <a:bodyPr/>
          <a:lstStyle/>
          <a:p>
            <a:fld id="{0D027221-920F-4555-9FE5-2149897CD26E}" type="slidenum">
              <a:rPr lang="en-US" smtClean="0"/>
              <a:t>7</a:t>
            </a:fld>
            <a:endParaRPr lang="en-US"/>
          </a:p>
        </p:txBody>
      </p:sp>
    </p:spTree>
    <p:extLst>
      <p:ext uri="{BB962C8B-B14F-4D97-AF65-F5344CB8AC3E}">
        <p14:creationId xmlns:p14="http://schemas.microsoft.com/office/powerpoint/2010/main" val="67748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VT, early 2025: Business and Income Tax up ~10%</a:t>
            </a:r>
          </a:p>
          <a:p>
            <a:r>
              <a:rPr lang="en-US" dirty="0"/>
              <a:t>ME, FY 25: revenue above projections</a:t>
            </a:r>
          </a:p>
          <a:p>
            <a:r>
              <a:rPr lang="en-US" dirty="0"/>
              <a:t>MA, FY 25: revenue above projections</a:t>
            </a:r>
          </a:p>
        </p:txBody>
      </p:sp>
      <p:sp>
        <p:nvSpPr>
          <p:cNvPr id="4" name="Slide Number Placeholder 3"/>
          <p:cNvSpPr>
            <a:spLocks noGrp="1"/>
          </p:cNvSpPr>
          <p:nvPr>
            <p:ph type="sldNum" sz="quarter" idx="5"/>
          </p:nvPr>
        </p:nvSpPr>
        <p:spPr/>
        <p:txBody>
          <a:bodyPr/>
          <a:lstStyle/>
          <a:p>
            <a:fld id="{0D027221-920F-4555-9FE5-2149897CD26E}" type="slidenum">
              <a:rPr lang="en-US" smtClean="0"/>
              <a:t>8</a:t>
            </a:fld>
            <a:endParaRPr lang="en-US"/>
          </a:p>
        </p:txBody>
      </p:sp>
    </p:spTree>
    <p:extLst>
      <p:ext uri="{BB962C8B-B14F-4D97-AF65-F5344CB8AC3E}">
        <p14:creationId xmlns:p14="http://schemas.microsoft.com/office/powerpoint/2010/main" val="122600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027221-920F-4555-9FE5-2149897CD26E}" type="slidenum">
              <a:rPr lang="en-US" smtClean="0"/>
              <a:t>9</a:t>
            </a:fld>
            <a:endParaRPr lang="en-US"/>
          </a:p>
        </p:txBody>
      </p:sp>
    </p:spTree>
    <p:extLst>
      <p:ext uri="{BB962C8B-B14F-4D97-AF65-F5344CB8AC3E}">
        <p14:creationId xmlns:p14="http://schemas.microsoft.com/office/powerpoint/2010/main" val="5480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0E52-2D1E-38B7-B841-75779D98DF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0AD19-7965-D2C8-492F-2F5E29204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286A4-872E-1E88-B43C-1FE889A24275}"/>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5" name="Footer Placeholder 4">
            <a:extLst>
              <a:ext uri="{FF2B5EF4-FFF2-40B4-BE49-F238E27FC236}">
                <a16:creationId xmlns:a16="http://schemas.microsoft.com/office/drawing/2014/main" id="{3493C1E0-C617-7A8E-E042-AD05056FA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BB5CF-6952-FD68-BF79-09FE3A4851B8}"/>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296012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C884-E3ED-5624-A360-F3AF3AB932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9A243A-C0FE-F08B-D156-B3B4B08B41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6A408-EC9E-7661-FB64-41869C187E41}"/>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5" name="Footer Placeholder 4">
            <a:extLst>
              <a:ext uri="{FF2B5EF4-FFF2-40B4-BE49-F238E27FC236}">
                <a16:creationId xmlns:a16="http://schemas.microsoft.com/office/drawing/2014/main" id="{7DCE73AD-7FF6-62E1-2854-05507593D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6F2CA-B004-CC65-5BE1-4DEC4C793EAE}"/>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55880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4CE95-8DD3-D9A2-F9EA-2FCF002C2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A9C75-9DFB-7661-427A-D9FB8F1D01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B6BE1-41F2-0581-B369-FEEE580AAF8F}"/>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5" name="Footer Placeholder 4">
            <a:extLst>
              <a:ext uri="{FF2B5EF4-FFF2-40B4-BE49-F238E27FC236}">
                <a16:creationId xmlns:a16="http://schemas.microsoft.com/office/drawing/2014/main" id="{C88BEEDE-5BBE-19AA-434B-931AAE516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AA784-71AC-1A97-ABA7-D6ACB0ECC13F}"/>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301678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17964B-EDFD-4883-95B9-2AFD2B0E932E}"/>
              </a:ext>
            </a:extLst>
          </p:cNvPr>
          <p:cNvSpPr>
            <a:spLocks noGrp="1"/>
          </p:cNvSpPr>
          <p:nvPr>
            <p:ph type="ctrTitle" hasCustomPrompt="1"/>
          </p:nvPr>
        </p:nvSpPr>
        <p:spPr>
          <a:xfrm>
            <a:off x="508000" y="584200"/>
            <a:ext cx="11074400" cy="914400"/>
          </a:xfrm>
          <a:prstGeom prst="rect">
            <a:avLst/>
          </a:prstGeom>
        </p:spPr>
        <p:txBody>
          <a:bodyPr anchor="b"/>
          <a:lstStyle>
            <a:lvl1pPr algn="l">
              <a:defRPr sz="3733" cap="none" baseline="0">
                <a:latin typeface="+mj-lt"/>
                <a:ea typeface="Open Sans SemiBold" panose="020B0706030804020204" pitchFamily="34" charset="0"/>
                <a:cs typeface="Open Sans SemiBold" panose="020B0706030804020204" pitchFamily="34" charset="0"/>
              </a:defRPr>
            </a:lvl1pPr>
          </a:lstStyle>
          <a:p>
            <a:r>
              <a:rPr lang="en-US"/>
              <a:t>Slide Title</a:t>
            </a:r>
          </a:p>
        </p:txBody>
      </p:sp>
      <p:sp>
        <p:nvSpPr>
          <p:cNvPr id="8" name="Subtitle 2">
            <a:extLst>
              <a:ext uri="{FF2B5EF4-FFF2-40B4-BE49-F238E27FC236}">
                <a16:creationId xmlns:a16="http://schemas.microsoft.com/office/drawing/2014/main" id="{F0000982-EE36-4D86-A4F6-4F6825A3993A}"/>
              </a:ext>
            </a:extLst>
          </p:cNvPr>
          <p:cNvSpPr>
            <a:spLocks noGrp="1"/>
          </p:cNvSpPr>
          <p:nvPr>
            <p:ph type="subTitle" idx="1" hasCustomPrompt="1"/>
          </p:nvPr>
        </p:nvSpPr>
        <p:spPr>
          <a:xfrm>
            <a:off x="508000" y="1701800"/>
            <a:ext cx="11074400" cy="3860800"/>
          </a:xfrm>
          <a:prstGeom prst="rect">
            <a:avLst/>
          </a:prstGeom>
        </p:spPr>
        <p:txBody>
          <a:bodyPr/>
          <a:lstStyle>
            <a:lvl1pPr marL="0" indent="0" algn="l">
              <a:buNone/>
              <a:defRPr sz="2400">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Content</a:t>
            </a:r>
          </a:p>
        </p:txBody>
      </p:sp>
      <p:sp>
        <p:nvSpPr>
          <p:cNvPr id="2" name="Slide Number Placeholder 1">
            <a:extLst>
              <a:ext uri="{FF2B5EF4-FFF2-40B4-BE49-F238E27FC236}">
                <a16:creationId xmlns:a16="http://schemas.microsoft.com/office/drawing/2014/main" id="{C694B9EB-D631-4791-98CD-10AA45573741}"/>
              </a:ext>
            </a:extLst>
          </p:cNvPr>
          <p:cNvSpPr>
            <a:spLocks noGrp="1"/>
          </p:cNvSpPr>
          <p:nvPr>
            <p:ph type="sldNum" sz="quarter" idx="10"/>
          </p:nvPr>
        </p:nvSpPr>
        <p:spPr/>
        <p:txBody>
          <a:bodyPr/>
          <a:lstStyle/>
          <a:p>
            <a:fld id="{BBF119A1-32A1-4995-9F28-E2945BBFB2BC}" type="slidenum">
              <a:rPr lang="en-US" smtClean="0"/>
              <a:t>‹#›</a:t>
            </a:fld>
            <a:endParaRPr lang="en-US"/>
          </a:p>
        </p:txBody>
      </p:sp>
    </p:spTree>
    <p:extLst>
      <p:ext uri="{BB962C8B-B14F-4D97-AF65-F5344CB8AC3E}">
        <p14:creationId xmlns:p14="http://schemas.microsoft.com/office/powerpoint/2010/main" val="242329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C865-5D7F-9093-759B-E6A61026E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AEAD9-BFE0-AF2C-DABB-8B97194E87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ECAF4-185C-E585-D698-BAEBBFABEB1D}"/>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5" name="Footer Placeholder 4">
            <a:extLst>
              <a:ext uri="{FF2B5EF4-FFF2-40B4-BE49-F238E27FC236}">
                <a16:creationId xmlns:a16="http://schemas.microsoft.com/office/drawing/2014/main" id="{09846754-3B86-305A-EE66-C816A461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27D7A-5416-6EB2-511E-1D2F9C379068}"/>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392979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6CEE-B49A-F938-1ADD-90F7B88DE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1C7C-F8BC-F38E-439D-5661171EF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6D7B95-A907-2BE7-7911-CDCAECD5990C}"/>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5" name="Footer Placeholder 4">
            <a:extLst>
              <a:ext uri="{FF2B5EF4-FFF2-40B4-BE49-F238E27FC236}">
                <a16:creationId xmlns:a16="http://schemas.microsoft.com/office/drawing/2014/main" id="{D15FB90C-3522-9351-EE96-34BFAA0F0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56573-F5E5-1EF6-CD5B-3B0EFD39D8B3}"/>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235320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7EF9-3193-3AF3-74D2-CBB1B42DE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3FB6E-9E2B-0298-E895-3E553D3FA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5B422-54E1-345E-F51E-424FD3D5F6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5AAB0-DB91-AAB3-18C4-1B2A686046C4}"/>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6" name="Footer Placeholder 5">
            <a:extLst>
              <a:ext uri="{FF2B5EF4-FFF2-40B4-BE49-F238E27FC236}">
                <a16:creationId xmlns:a16="http://schemas.microsoft.com/office/drawing/2014/main" id="{E0867E31-4602-35CC-F95B-A5EA4D90C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4FC43-6171-FF21-6774-79E5F3E55211}"/>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287736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E594-420A-AEBD-8FC4-DC538CAF8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B49C0A-32CD-74E6-132A-4E75EED3B0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9B3729-7675-3DED-B1FF-62726479C1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E3662-CF47-3D1B-5FE8-F2368B342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D21067-3CCB-68BA-31B3-6C097BFBC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F30F88-E71B-CA52-A276-51FA8B694EE6}"/>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8" name="Footer Placeholder 7">
            <a:extLst>
              <a:ext uri="{FF2B5EF4-FFF2-40B4-BE49-F238E27FC236}">
                <a16:creationId xmlns:a16="http://schemas.microsoft.com/office/drawing/2014/main" id="{3A978229-81FD-0C65-A94D-DDC8DA8F75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50F277-3E97-636B-0C34-3C0ACD19761C}"/>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317044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1B07-B077-005D-ECD6-47B3B9CE83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77899F-664B-1F1A-E48F-038BAF7537FD}"/>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4" name="Footer Placeholder 3">
            <a:extLst>
              <a:ext uri="{FF2B5EF4-FFF2-40B4-BE49-F238E27FC236}">
                <a16:creationId xmlns:a16="http://schemas.microsoft.com/office/drawing/2014/main" id="{CD0B6EE7-1BDF-17B9-C9E1-748B47386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687080-A8DF-0F83-7C73-93E6DF2037B8}"/>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311166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67BB0-0CCC-225C-0A9C-132E75EB5C46}"/>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3" name="Footer Placeholder 2">
            <a:extLst>
              <a:ext uri="{FF2B5EF4-FFF2-40B4-BE49-F238E27FC236}">
                <a16:creationId xmlns:a16="http://schemas.microsoft.com/office/drawing/2014/main" id="{B610B597-3B4C-EC59-EE36-68E6A493FF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E2AC6-4BA1-0D44-237E-2AAB9B421B3A}"/>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66285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352E-3EFD-8F83-D6CC-10FDBE142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CA525-41AB-2147-6130-9E4D0A7E3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7A6B73-6CA7-F39A-75B6-CFF3DD3D5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0A519-6365-E77E-3F49-B2640FAB4A94}"/>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6" name="Footer Placeholder 5">
            <a:extLst>
              <a:ext uri="{FF2B5EF4-FFF2-40B4-BE49-F238E27FC236}">
                <a16:creationId xmlns:a16="http://schemas.microsoft.com/office/drawing/2014/main" id="{F6A64744-D4E2-149E-7EEB-E4FDB8C33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6F363-3FA9-2CF9-D119-E2D24E75E273}"/>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158134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FA4C-B7E4-4B2E-6E62-43EDCD8C0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0B1BBE-5B09-7509-DC5F-180F16255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299B77-21E0-214E-42F7-73546F30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B670B-2329-F087-F519-EBD3C68D4597}"/>
              </a:ext>
            </a:extLst>
          </p:cNvPr>
          <p:cNvSpPr>
            <a:spLocks noGrp="1"/>
          </p:cNvSpPr>
          <p:nvPr>
            <p:ph type="dt" sz="half" idx="10"/>
          </p:nvPr>
        </p:nvSpPr>
        <p:spPr/>
        <p:txBody>
          <a:bodyPr/>
          <a:lstStyle/>
          <a:p>
            <a:fld id="{44CF14B3-28A9-48EA-B00C-861E00C126B8}" type="datetimeFigureOut">
              <a:rPr lang="en-US" smtClean="0"/>
              <a:t>3/19/2025</a:t>
            </a:fld>
            <a:endParaRPr lang="en-US"/>
          </a:p>
        </p:txBody>
      </p:sp>
      <p:sp>
        <p:nvSpPr>
          <p:cNvPr id="6" name="Footer Placeholder 5">
            <a:extLst>
              <a:ext uri="{FF2B5EF4-FFF2-40B4-BE49-F238E27FC236}">
                <a16:creationId xmlns:a16="http://schemas.microsoft.com/office/drawing/2014/main" id="{303CC8F9-40CA-CD49-517D-C47902D36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1E248-D117-A5BB-9721-E2CE3C15F988}"/>
              </a:ext>
            </a:extLst>
          </p:cNvPr>
          <p:cNvSpPr>
            <a:spLocks noGrp="1"/>
          </p:cNvSpPr>
          <p:nvPr>
            <p:ph type="sldNum" sz="quarter" idx="12"/>
          </p:nvPr>
        </p:nvSpPr>
        <p:spPr/>
        <p:txBody>
          <a:bodyPr/>
          <a:lstStyle/>
          <a:p>
            <a:fld id="{BFAFC699-9157-4752-A03C-57B80A3B8E05}" type="slidenum">
              <a:rPr lang="en-US" smtClean="0"/>
              <a:t>‹#›</a:t>
            </a:fld>
            <a:endParaRPr lang="en-US"/>
          </a:p>
        </p:txBody>
      </p:sp>
    </p:spTree>
    <p:extLst>
      <p:ext uri="{BB962C8B-B14F-4D97-AF65-F5344CB8AC3E}">
        <p14:creationId xmlns:p14="http://schemas.microsoft.com/office/powerpoint/2010/main" val="124339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30DA0-7F57-B2AD-7CC2-F16245B4B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C527E-5850-91B3-BA87-A9FCEBCDE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50765-7BD2-8212-1209-319BDA08C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F14B3-28A9-48EA-B00C-861E00C126B8}" type="datetimeFigureOut">
              <a:rPr lang="en-US" smtClean="0"/>
              <a:t>3/19/2025</a:t>
            </a:fld>
            <a:endParaRPr lang="en-US"/>
          </a:p>
        </p:txBody>
      </p:sp>
      <p:sp>
        <p:nvSpPr>
          <p:cNvPr id="5" name="Footer Placeholder 4">
            <a:extLst>
              <a:ext uri="{FF2B5EF4-FFF2-40B4-BE49-F238E27FC236}">
                <a16:creationId xmlns:a16="http://schemas.microsoft.com/office/drawing/2014/main" id="{A91A38A0-38A2-84DF-E17E-2DD18BD95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AE4122-B625-6D98-2F79-172DA68C2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FC699-9157-4752-A03C-57B80A3B8E05}" type="slidenum">
              <a:rPr lang="en-US" smtClean="0"/>
              <a:t>‹#›</a:t>
            </a:fld>
            <a:endParaRPr lang="en-US"/>
          </a:p>
        </p:txBody>
      </p:sp>
    </p:spTree>
    <p:extLst>
      <p:ext uri="{BB962C8B-B14F-4D97-AF65-F5344CB8AC3E}">
        <p14:creationId xmlns:p14="http://schemas.microsoft.com/office/powerpoint/2010/main" val="2200712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54ED432-437D-2029-9BFC-8190D35A1208}"/>
              </a:ext>
            </a:extLst>
          </p:cNvPr>
          <p:cNvPicPr>
            <a:picLocks noChangeAspect="1"/>
          </p:cNvPicPr>
          <p:nvPr/>
        </p:nvPicPr>
        <p:blipFill>
          <a:blip r:embed="rId3">
            <a:extLst>
              <a:ext uri="{28A0092B-C50C-407E-A947-70E740481C1C}">
                <a14:useLocalDpi xmlns:a14="http://schemas.microsoft.com/office/drawing/2010/main" val="0"/>
              </a:ext>
            </a:extLst>
          </a:blip>
          <a:srcRect t="7845" b="7845"/>
          <a:stretch/>
        </p:blipFill>
        <p:spPr>
          <a:xfrm>
            <a:off x="-1" y="-1"/>
            <a:ext cx="12192001" cy="6858001"/>
          </a:xfrm>
          <a:prstGeom prst="rect">
            <a:avLst/>
          </a:prstGeom>
        </p:spPr>
      </p:pic>
      <p:sp>
        <p:nvSpPr>
          <p:cNvPr id="3" name="Right Triangle 2">
            <a:extLst>
              <a:ext uri="{FF2B5EF4-FFF2-40B4-BE49-F238E27FC236}">
                <a16:creationId xmlns:a16="http://schemas.microsoft.com/office/drawing/2014/main" id="{6009D336-1F52-086F-4313-6C3AA9575C77}"/>
              </a:ext>
            </a:extLst>
          </p:cNvPr>
          <p:cNvSpPr/>
          <p:nvPr/>
        </p:nvSpPr>
        <p:spPr>
          <a:xfrm>
            <a:off x="1" y="0"/>
            <a:ext cx="8955992" cy="6858000"/>
          </a:xfrm>
          <a:prstGeom prst="rtTriangle">
            <a:avLst/>
          </a:prstGeom>
          <a:solidFill>
            <a:srgbClr val="3333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9AFEE8F-5736-69FB-FF88-6D70FFF82316}"/>
              </a:ext>
            </a:extLst>
          </p:cNvPr>
          <p:cNvSpPr/>
          <p:nvPr/>
        </p:nvSpPr>
        <p:spPr>
          <a:xfrm rot="10800000">
            <a:off x="9937658" y="0"/>
            <a:ext cx="2254343" cy="1726251"/>
          </a:xfrm>
          <a:prstGeom prst="rtTriangle">
            <a:avLst/>
          </a:prstGeom>
          <a:solidFill>
            <a:srgbClr val="33333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50E0B36E-0EFA-69CF-74E8-61516D2E2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35" y="3112257"/>
            <a:ext cx="3122779" cy="1117000"/>
          </a:xfrm>
          <a:prstGeom prst="rect">
            <a:avLst/>
          </a:prstGeom>
        </p:spPr>
      </p:pic>
      <p:sp>
        <p:nvSpPr>
          <p:cNvPr id="11" name="TextBox 10">
            <a:extLst>
              <a:ext uri="{FF2B5EF4-FFF2-40B4-BE49-F238E27FC236}">
                <a16:creationId xmlns:a16="http://schemas.microsoft.com/office/drawing/2014/main" id="{DE4B4723-69FB-91CC-F174-A50073F7AF6B}"/>
              </a:ext>
            </a:extLst>
          </p:cNvPr>
          <p:cNvSpPr txBox="1"/>
          <p:nvPr/>
        </p:nvSpPr>
        <p:spPr bwMode="white">
          <a:xfrm>
            <a:off x="293592" y="4229257"/>
            <a:ext cx="6950204" cy="1231106"/>
          </a:xfrm>
          <a:prstGeom prst="rect">
            <a:avLst/>
          </a:prstGeom>
          <a:noFill/>
        </p:spPr>
        <p:txBody>
          <a:bodyPr wrap="square" rtlCol="0">
            <a:spAutoFit/>
          </a:bodyPr>
          <a:lstStyle/>
          <a:p>
            <a:r>
              <a:rPr lang="en-US" sz="3700" dirty="0">
                <a:solidFill>
                  <a:srgbClr val="00AD50"/>
                </a:solidFill>
                <a:latin typeface="Gotham Bold" pitchFamily="50" charset="0"/>
              </a:rPr>
              <a:t>New Hampshire</a:t>
            </a:r>
          </a:p>
          <a:p>
            <a:r>
              <a:rPr lang="en-US" sz="3700" dirty="0">
                <a:solidFill>
                  <a:srgbClr val="00AD50"/>
                </a:solidFill>
                <a:latin typeface="Gotham Bold" pitchFamily="50" charset="0"/>
              </a:rPr>
              <a:t>Session Update</a:t>
            </a:r>
          </a:p>
        </p:txBody>
      </p:sp>
      <p:sp>
        <p:nvSpPr>
          <p:cNvPr id="12" name="TextBox 11">
            <a:extLst>
              <a:ext uri="{FF2B5EF4-FFF2-40B4-BE49-F238E27FC236}">
                <a16:creationId xmlns:a16="http://schemas.microsoft.com/office/drawing/2014/main" id="{233782B9-62E8-E881-CAC0-D5EABEF767B0}"/>
              </a:ext>
            </a:extLst>
          </p:cNvPr>
          <p:cNvSpPr txBox="1"/>
          <p:nvPr/>
        </p:nvSpPr>
        <p:spPr bwMode="white">
          <a:xfrm>
            <a:off x="293592" y="5638984"/>
            <a:ext cx="6950205" cy="523220"/>
          </a:xfrm>
          <a:prstGeom prst="rect">
            <a:avLst/>
          </a:prstGeom>
          <a:noFill/>
        </p:spPr>
        <p:txBody>
          <a:bodyPr wrap="square" rtlCol="0">
            <a:spAutoFit/>
          </a:bodyPr>
          <a:lstStyle/>
          <a:p>
            <a:r>
              <a:rPr lang="en-US" sz="2800" b="1" dirty="0">
                <a:solidFill>
                  <a:srgbClr val="00AD50"/>
                </a:solidFill>
                <a:latin typeface="Gotham Book" pitchFamily="50" charset="0"/>
              </a:rPr>
              <a:t>March 26, 2025</a:t>
            </a:r>
          </a:p>
        </p:txBody>
      </p:sp>
      <p:sp>
        <p:nvSpPr>
          <p:cNvPr id="2" name="TextBox 1">
            <a:extLst>
              <a:ext uri="{FF2B5EF4-FFF2-40B4-BE49-F238E27FC236}">
                <a16:creationId xmlns:a16="http://schemas.microsoft.com/office/drawing/2014/main" id="{9D67E73C-AB1B-F41E-B655-C74BAEAF87C7}"/>
              </a:ext>
            </a:extLst>
          </p:cNvPr>
          <p:cNvSpPr txBox="1"/>
          <p:nvPr/>
        </p:nvSpPr>
        <p:spPr bwMode="white">
          <a:xfrm>
            <a:off x="293592" y="6340825"/>
            <a:ext cx="5035363" cy="307777"/>
          </a:xfrm>
          <a:prstGeom prst="rect">
            <a:avLst/>
          </a:prstGeom>
          <a:noFill/>
        </p:spPr>
        <p:txBody>
          <a:bodyPr wrap="square" rtlCol="0">
            <a:spAutoFit/>
          </a:bodyPr>
          <a:lstStyle/>
          <a:p>
            <a:r>
              <a:rPr lang="en-US" sz="1400" b="1" dirty="0">
                <a:solidFill>
                  <a:schemeClr val="bg1"/>
                </a:solidFill>
                <a:latin typeface="Open Sans italic" panose="020B0606030504020204" pitchFamily="34" charset="0"/>
                <a:ea typeface="Open Sans italic" panose="020B0606030504020204" pitchFamily="34" charset="0"/>
                <a:cs typeface="Open Sans italic" panose="020B0606030504020204" pitchFamily="34" charset="0"/>
              </a:rPr>
              <a:t>This NFIB event is being recorded and may be shared.</a:t>
            </a:r>
          </a:p>
        </p:txBody>
      </p:sp>
    </p:spTree>
    <p:extLst>
      <p:ext uri="{BB962C8B-B14F-4D97-AF65-F5344CB8AC3E}">
        <p14:creationId xmlns:p14="http://schemas.microsoft.com/office/powerpoint/2010/main" val="312391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DD1CB-FDED-D2EC-9BB8-222A466F485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38A487C-6359-412D-9974-E9F7A90CE6B4}"/>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044F019-AC57-64C9-2A6C-ADDE402641CC}"/>
              </a:ext>
            </a:extLst>
          </p:cNvPr>
          <p:cNvSpPr txBox="1"/>
          <p:nvPr/>
        </p:nvSpPr>
        <p:spPr>
          <a:xfrm>
            <a:off x="192186" y="2577971"/>
            <a:ext cx="5705387" cy="1738938"/>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$15/Hour Minimum Wage (SB 176, HB 726)</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Sponsors: Sen. </a:t>
            </a:r>
            <a:r>
              <a:rPr lang="en-US" dirty="0" err="1">
                <a:solidFill>
                  <a:srgbClr val="333333"/>
                </a:solidFill>
                <a:latin typeface="Gotham"/>
                <a:ea typeface="Open Sans" panose="020B0606030504020204" pitchFamily="34" charset="0"/>
                <a:cs typeface="Open Sans" panose="020B0606030504020204" pitchFamily="34" charset="0"/>
              </a:rPr>
              <a:t>Altschiller</a:t>
            </a:r>
            <a:r>
              <a:rPr lang="en-US" dirty="0">
                <a:solidFill>
                  <a:srgbClr val="333333"/>
                </a:solidFill>
                <a:latin typeface="Gotham"/>
                <a:ea typeface="Open Sans" panose="020B0606030504020204" pitchFamily="34" charset="0"/>
                <a:cs typeface="Open Sans" panose="020B0606030504020204" pitchFamily="34" charset="0"/>
              </a:rPr>
              <a:t> (Stratham); 	           Rep. Kathy Staub (Manchester)</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Opposed</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Senate ITL: 16-8</a:t>
            </a:r>
          </a:p>
        </p:txBody>
      </p:sp>
      <p:sp>
        <p:nvSpPr>
          <p:cNvPr id="5" name="TextBox 4">
            <a:extLst>
              <a:ext uri="{FF2B5EF4-FFF2-40B4-BE49-F238E27FC236}">
                <a16:creationId xmlns:a16="http://schemas.microsoft.com/office/drawing/2014/main" id="{9DD91CC2-1398-3CDC-2747-15E722A9465E}"/>
              </a:ext>
            </a:extLst>
          </p:cNvPr>
          <p:cNvSpPr txBox="1"/>
          <p:nvPr/>
        </p:nvSpPr>
        <p:spPr bwMode="white">
          <a:xfrm>
            <a:off x="515784" y="1411364"/>
            <a:ext cx="6950205" cy="584775"/>
          </a:xfrm>
          <a:prstGeom prst="rect">
            <a:avLst/>
          </a:prstGeom>
          <a:noFill/>
        </p:spPr>
        <p:txBody>
          <a:bodyPr wrap="square" rtlCol="0">
            <a:spAutoFit/>
          </a:bodyPr>
          <a:lstStyle/>
          <a:p>
            <a:r>
              <a:rPr lang="en-US" sz="3200" dirty="0">
                <a:solidFill>
                  <a:srgbClr val="00AD50"/>
                </a:solidFill>
                <a:latin typeface="Gotham Medium" pitchFamily="50" charset="0"/>
              </a:rPr>
              <a:t>BUSINESS REGULATIONS</a:t>
            </a:r>
          </a:p>
        </p:txBody>
      </p:sp>
      <p:sp>
        <p:nvSpPr>
          <p:cNvPr id="36" name="Rectangle 35">
            <a:extLst>
              <a:ext uri="{FF2B5EF4-FFF2-40B4-BE49-F238E27FC236}">
                <a16:creationId xmlns:a16="http://schemas.microsoft.com/office/drawing/2014/main" id="{07B79B0B-9E93-7E7D-7C2C-19D99885238E}"/>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FC9E5C72-D6FC-09F0-B3CC-361B079B0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D69B84BF-6341-46AC-05DA-BB48C7C8AC55}"/>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10</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16ECBD9C-47EE-FA03-8C7C-53C6033AD143}"/>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3AC87155-414D-7492-5D34-8BA3AA85E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DDEE7F89-50DE-B985-CF06-58BBFBDF9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7EAEDD3C-E4C9-862D-536B-85B9703DD5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3575EF67-8197-60B1-FADA-2CBD1A70A5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AD49F8E0-1092-29DA-7256-AD8C2C6867FE}"/>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12B6D743-2E54-D8C4-3C1E-B86844A65CF7}"/>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AB1E2979-54D0-1A00-6021-DDFE25EB594B}"/>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FBE2D30B-9DC5-6E0F-674D-CA2EF1F7B02D}"/>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6" name="TextBox 5">
            <a:extLst>
              <a:ext uri="{FF2B5EF4-FFF2-40B4-BE49-F238E27FC236}">
                <a16:creationId xmlns:a16="http://schemas.microsoft.com/office/drawing/2014/main" id="{D8A284FA-1424-D2D3-6618-288A23E84BEA}"/>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
        <p:nvSpPr>
          <p:cNvPr id="8" name="TextBox 7">
            <a:extLst>
              <a:ext uri="{FF2B5EF4-FFF2-40B4-BE49-F238E27FC236}">
                <a16:creationId xmlns:a16="http://schemas.microsoft.com/office/drawing/2014/main" id="{208AB952-4931-4BDF-E8C5-ABF892044B02}"/>
              </a:ext>
            </a:extLst>
          </p:cNvPr>
          <p:cNvSpPr txBox="1"/>
          <p:nvPr/>
        </p:nvSpPr>
        <p:spPr>
          <a:xfrm>
            <a:off x="6257796" y="2577971"/>
            <a:ext cx="5705387" cy="1738938"/>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Unused Vacation Payout (HB 378)</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Rep. Michael Cahill (Newmarket)</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Requires payout of unused vacation to employee upon separation in certain situations</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Opposed, House ITL: 193-169</a:t>
            </a:r>
          </a:p>
        </p:txBody>
      </p:sp>
      <p:sp>
        <p:nvSpPr>
          <p:cNvPr id="10" name="TextBox 9">
            <a:extLst>
              <a:ext uri="{FF2B5EF4-FFF2-40B4-BE49-F238E27FC236}">
                <a16:creationId xmlns:a16="http://schemas.microsoft.com/office/drawing/2014/main" id="{3B2075BD-7B3E-9BD4-AF33-2C26F1F7A6A5}"/>
              </a:ext>
            </a:extLst>
          </p:cNvPr>
          <p:cNvSpPr txBox="1"/>
          <p:nvPr/>
        </p:nvSpPr>
        <p:spPr>
          <a:xfrm>
            <a:off x="192186" y="4504263"/>
            <a:ext cx="5903814" cy="1815882"/>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Unemployment Benefits Hike (HB 542)</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Rep. Mark </a:t>
            </a:r>
            <a:r>
              <a:rPr lang="en-US" dirty="0" err="1">
                <a:solidFill>
                  <a:srgbClr val="333333"/>
                </a:solidFill>
                <a:latin typeface="Gotham"/>
                <a:ea typeface="Open Sans" panose="020B0606030504020204" pitchFamily="34" charset="0"/>
                <a:cs typeface="Open Sans" panose="020B0606030504020204" pitchFamily="34" charset="0"/>
              </a:rPr>
              <a:t>MacKenzie</a:t>
            </a:r>
            <a:r>
              <a:rPr lang="en-US" dirty="0">
                <a:solidFill>
                  <a:srgbClr val="333333"/>
                </a:solidFill>
                <a:latin typeface="Gotham"/>
                <a:ea typeface="Open Sans" panose="020B0606030504020204" pitchFamily="34" charset="0"/>
                <a:cs typeface="Open Sans" panose="020B0606030504020204" pitchFamily="34" charset="0"/>
              </a:rPr>
              <a:t> (Manchester)</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Increases max weekly payment from $427 to $669 (+57%)</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Higher UI Taxes, Longer Unemployment Claims</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Opposes; House Laid On Table</a:t>
            </a:r>
          </a:p>
        </p:txBody>
      </p:sp>
      <p:sp>
        <p:nvSpPr>
          <p:cNvPr id="2" name="TextBox 1">
            <a:extLst>
              <a:ext uri="{FF2B5EF4-FFF2-40B4-BE49-F238E27FC236}">
                <a16:creationId xmlns:a16="http://schemas.microsoft.com/office/drawing/2014/main" id="{FC4D11CE-A219-1C93-653A-C1331B8A5F70}"/>
              </a:ext>
            </a:extLst>
          </p:cNvPr>
          <p:cNvSpPr txBox="1"/>
          <p:nvPr/>
        </p:nvSpPr>
        <p:spPr>
          <a:xfrm>
            <a:off x="6257797" y="4504263"/>
            <a:ext cx="5705387" cy="1815882"/>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Workers’ Comp Payout Hike (HB 744)</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Rep. Mark </a:t>
            </a:r>
            <a:r>
              <a:rPr lang="en-US" dirty="0" err="1">
                <a:solidFill>
                  <a:srgbClr val="333333"/>
                </a:solidFill>
                <a:latin typeface="Gotham"/>
                <a:ea typeface="Open Sans" panose="020B0606030504020204" pitchFamily="34" charset="0"/>
                <a:cs typeface="Open Sans" panose="020B0606030504020204" pitchFamily="34" charset="0"/>
              </a:rPr>
              <a:t>MacKenzie</a:t>
            </a:r>
            <a:r>
              <a:rPr lang="en-US" dirty="0">
                <a:solidFill>
                  <a:srgbClr val="333333"/>
                </a:solidFill>
                <a:latin typeface="Gotham"/>
                <a:ea typeface="Open Sans" panose="020B0606030504020204" pitchFamily="34" charset="0"/>
                <a:cs typeface="Open Sans" panose="020B0606030504020204" pitchFamily="34" charset="0"/>
              </a:rPr>
              <a:t> (Manchester)</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Increases weekly payout from 60% to 66 2/3 % (+11%)</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Will increase WC premiums, longer claims</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Opposes; House Laid on Table</a:t>
            </a:r>
          </a:p>
        </p:txBody>
      </p:sp>
    </p:spTree>
    <p:extLst>
      <p:ext uri="{BB962C8B-B14F-4D97-AF65-F5344CB8AC3E}">
        <p14:creationId xmlns:p14="http://schemas.microsoft.com/office/powerpoint/2010/main" val="19878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2290A-50B6-B2F9-D157-32AA9659521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7165895-CB0B-7BBB-085B-477C2C9FC125}"/>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186CC-1B27-CA61-9286-6119D9DEB0C8}"/>
              </a:ext>
            </a:extLst>
          </p:cNvPr>
          <p:cNvSpPr txBox="1"/>
          <p:nvPr/>
        </p:nvSpPr>
        <p:spPr>
          <a:xfrm>
            <a:off x="6257798" y="4561573"/>
            <a:ext cx="5903814" cy="1815882"/>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State Primary Date</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Various Proposals to Move Up State Primary:</a:t>
            </a:r>
          </a:p>
          <a:p>
            <a:pPr marL="800100" lvl="1"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HB 481: 2</a:t>
            </a:r>
            <a:r>
              <a:rPr lang="en-US" baseline="30000" dirty="0">
                <a:solidFill>
                  <a:srgbClr val="333333"/>
                </a:solidFill>
                <a:latin typeface="Gotham"/>
                <a:ea typeface="Open Sans" panose="020B0606030504020204" pitchFamily="34" charset="0"/>
                <a:cs typeface="Open Sans" panose="020B0606030504020204" pitchFamily="34" charset="0"/>
              </a:rPr>
              <a:t>nd</a:t>
            </a:r>
            <a:r>
              <a:rPr lang="en-US" dirty="0">
                <a:solidFill>
                  <a:srgbClr val="333333"/>
                </a:solidFill>
                <a:latin typeface="Gotham"/>
                <a:ea typeface="Open Sans" panose="020B0606030504020204" pitchFamily="34" charset="0"/>
                <a:cs typeface="Open Sans" panose="020B0606030504020204" pitchFamily="34" charset="0"/>
              </a:rPr>
              <a:t> Tuesday in June (committee support)</a:t>
            </a:r>
          </a:p>
          <a:p>
            <a:pPr marL="800100" lvl="1"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HB 408: 4</a:t>
            </a:r>
            <a:r>
              <a:rPr lang="en-US" baseline="30000" dirty="0">
                <a:solidFill>
                  <a:srgbClr val="333333"/>
                </a:solidFill>
                <a:latin typeface="Gotham"/>
                <a:ea typeface="Open Sans" panose="020B0606030504020204" pitchFamily="34" charset="0"/>
                <a:cs typeface="Open Sans" panose="020B0606030504020204" pitchFamily="34" charset="0"/>
              </a:rPr>
              <a:t>th</a:t>
            </a:r>
            <a:r>
              <a:rPr lang="en-US" dirty="0">
                <a:solidFill>
                  <a:srgbClr val="333333"/>
                </a:solidFill>
                <a:latin typeface="Gotham"/>
                <a:ea typeface="Open Sans" panose="020B0606030504020204" pitchFamily="34" charset="0"/>
                <a:cs typeface="Open Sans" panose="020B0606030504020204" pitchFamily="34" charset="0"/>
              </a:rPr>
              <a:t> Tuesday in August (committee opposed)</a:t>
            </a:r>
          </a:p>
          <a:p>
            <a:pPr marL="800100" lvl="1"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Gov. Ayotte prefers June Primary</a:t>
            </a:r>
          </a:p>
        </p:txBody>
      </p:sp>
      <p:sp>
        <p:nvSpPr>
          <p:cNvPr id="5" name="TextBox 4">
            <a:extLst>
              <a:ext uri="{FF2B5EF4-FFF2-40B4-BE49-F238E27FC236}">
                <a16:creationId xmlns:a16="http://schemas.microsoft.com/office/drawing/2014/main" id="{5393D63E-AF05-1D89-6B82-7160B0E9DC28}"/>
              </a:ext>
            </a:extLst>
          </p:cNvPr>
          <p:cNvSpPr txBox="1"/>
          <p:nvPr/>
        </p:nvSpPr>
        <p:spPr bwMode="white">
          <a:xfrm>
            <a:off x="515784" y="1411364"/>
            <a:ext cx="11148392" cy="584775"/>
          </a:xfrm>
          <a:prstGeom prst="rect">
            <a:avLst/>
          </a:prstGeom>
          <a:noFill/>
        </p:spPr>
        <p:txBody>
          <a:bodyPr wrap="square" rtlCol="0">
            <a:spAutoFit/>
          </a:bodyPr>
          <a:lstStyle/>
          <a:p>
            <a:r>
              <a:rPr lang="en-US" sz="3200" dirty="0">
                <a:solidFill>
                  <a:srgbClr val="00AD50"/>
                </a:solidFill>
                <a:latin typeface="Gotham Medium" pitchFamily="50" charset="0"/>
              </a:rPr>
              <a:t>BUSINESS REGULATION AND OTHER LEGISLATION</a:t>
            </a:r>
          </a:p>
        </p:txBody>
      </p:sp>
      <p:sp>
        <p:nvSpPr>
          <p:cNvPr id="36" name="Rectangle 35">
            <a:extLst>
              <a:ext uri="{FF2B5EF4-FFF2-40B4-BE49-F238E27FC236}">
                <a16:creationId xmlns:a16="http://schemas.microsoft.com/office/drawing/2014/main" id="{277327D4-6FAF-3687-C65D-EDF9900FE309}"/>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24F6AEA7-DA37-14C0-8D0E-D8BCE03B2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2ADE68BE-87F2-A8CC-B747-49D6A1A503AF}"/>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11</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A9574526-611F-2C5C-FD3C-DC354F8609A6}"/>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5624E61E-71A3-90A1-AA86-170E5448B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7B652DF1-66AD-9A6C-D863-AC9DA0CFF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CC3B1C5F-127E-4FDE-A419-3DCCCA1F8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41B5B20C-10E7-23DB-7B59-C6A519E3E1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2BC72174-2906-157F-61F9-CC77C399ECA1}"/>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1961F12B-4F35-6EB6-27CA-C138D9085153}"/>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326B4D9E-EC3E-C230-DD4C-E16CC13878D0}"/>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F1777E60-01A5-556B-D92D-A1AA5069E293}"/>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6" name="TextBox 5">
            <a:extLst>
              <a:ext uri="{FF2B5EF4-FFF2-40B4-BE49-F238E27FC236}">
                <a16:creationId xmlns:a16="http://schemas.microsoft.com/office/drawing/2014/main" id="{BC14ABBE-7B7F-DE2B-6F92-0B0EACC32877}"/>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
        <p:nvSpPr>
          <p:cNvPr id="8" name="TextBox 7">
            <a:extLst>
              <a:ext uri="{FF2B5EF4-FFF2-40B4-BE49-F238E27FC236}">
                <a16:creationId xmlns:a16="http://schemas.microsoft.com/office/drawing/2014/main" id="{1F95AB2A-94B0-A55E-9290-31FDF0548925}"/>
              </a:ext>
            </a:extLst>
          </p:cNvPr>
          <p:cNvSpPr txBox="1"/>
          <p:nvPr/>
        </p:nvSpPr>
        <p:spPr>
          <a:xfrm>
            <a:off x="6219027" y="2543936"/>
            <a:ext cx="5780786" cy="2092881"/>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Post-Pregnancy Time Off (SB 246)</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Sen. Denise Ricciardi (Bedford)</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Provides employees with 25 hours of unpaid time off during and in first year after birth for medical appts, etc.</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No parallel in NH law, not consistent with FMLA</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opposed. Outcome TBD</a:t>
            </a:r>
          </a:p>
        </p:txBody>
      </p:sp>
      <p:sp>
        <p:nvSpPr>
          <p:cNvPr id="10" name="TextBox 9">
            <a:extLst>
              <a:ext uri="{FF2B5EF4-FFF2-40B4-BE49-F238E27FC236}">
                <a16:creationId xmlns:a16="http://schemas.microsoft.com/office/drawing/2014/main" id="{837D896B-8E6E-CDF8-F2C6-0326CE36AAC3}"/>
              </a:ext>
            </a:extLst>
          </p:cNvPr>
          <p:cNvSpPr txBox="1"/>
          <p:nvPr/>
        </p:nvSpPr>
        <p:spPr>
          <a:xfrm>
            <a:off x="192186" y="4753034"/>
            <a:ext cx="5903814" cy="1461939"/>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Voting Time Off (HB 52)</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Ellen Read (Newmarket)</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Allows all employees to take up to 3 hours off to vote</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opposed. House Opposed: 205-166</a:t>
            </a:r>
          </a:p>
        </p:txBody>
      </p:sp>
      <p:sp>
        <p:nvSpPr>
          <p:cNvPr id="2" name="TextBox 1">
            <a:extLst>
              <a:ext uri="{FF2B5EF4-FFF2-40B4-BE49-F238E27FC236}">
                <a16:creationId xmlns:a16="http://schemas.microsoft.com/office/drawing/2014/main" id="{C0433105-D60B-A622-3D44-DE4F8FD4954C}"/>
              </a:ext>
            </a:extLst>
          </p:cNvPr>
          <p:cNvSpPr txBox="1"/>
          <p:nvPr/>
        </p:nvSpPr>
        <p:spPr>
          <a:xfrm>
            <a:off x="192186" y="2538158"/>
            <a:ext cx="5705387" cy="2092881"/>
          </a:xfrm>
          <a:prstGeom prst="rect">
            <a:avLst/>
          </a:prstGeom>
          <a:noFill/>
        </p:spPr>
        <p:txBody>
          <a:bodyPr wrap="square" rtlCol="0">
            <a:spAutoFit/>
          </a:bodyPr>
          <a:lstStyle/>
          <a:p>
            <a:pPr>
              <a:spcAft>
                <a:spcPts val="600"/>
              </a:spcAft>
            </a:pPr>
            <a:r>
              <a:rPr lang="en-US" sz="2000" dirty="0">
                <a:solidFill>
                  <a:srgbClr val="333333"/>
                </a:solidFill>
                <a:latin typeface="Gotham Bold" pitchFamily="50" charset="0"/>
                <a:ea typeface="Open Sans" panose="020B0606030504020204" pitchFamily="34" charset="0"/>
                <a:cs typeface="Open Sans" panose="020B0606030504020204" pitchFamily="34" charset="0"/>
              </a:rPr>
              <a:t>Clinician Administered Medicine (SB 256)</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Sen. Tim McGough (Merrimack)</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Prohibits insurers and PBMs from engaging in wasteful practices that delay treatment</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Safeguards to protect plan sponsors from higher costs</a:t>
            </a:r>
          </a:p>
          <a:p>
            <a:pPr marL="342900" indent="-342900">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Supported; Committee retained.</a:t>
            </a:r>
          </a:p>
        </p:txBody>
      </p:sp>
    </p:spTree>
    <p:extLst>
      <p:ext uri="{BB962C8B-B14F-4D97-AF65-F5344CB8AC3E}">
        <p14:creationId xmlns:p14="http://schemas.microsoft.com/office/powerpoint/2010/main" val="27924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E2EB499E-1A27-CAB9-4439-AC68A7D89930}"/>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t="10607" b="2461"/>
          <a:stretch/>
        </p:blipFill>
        <p:spPr>
          <a:xfrm>
            <a:off x="0" y="-247123"/>
            <a:ext cx="12192000" cy="6858001"/>
          </a:xfrm>
          <a:prstGeom prst="rect">
            <a:avLst/>
          </a:prstGeom>
        </p:spPr>
      </p:pic>
      <p:sp>
        <p:nvSpPr>
          <p:cNvPr id="12" name="Rectangle 11">
            <a:extLst>
              <a:ext uri="{FF2B5EF4-FFF2-40B4-BE49-F238E27FC236}">
                <a16:creationId xmlns:a16="http://schemas.microsoft.com/office/drawing/2014/main" id="{A824852E-1B6C-5897-9ED9-3612837929F5}"/>
              </a:ext>
            </a:extLst>
          </p:cNvPr>
          <p:cNvSpPr>
            <a:spLocks noGrp="1" noRot="1" noMove="1" noResize="1" noEditPoints="1" noAdjustHandles="1" noChangeArrowheads="1" noChangeShapeType="1"/>
          </p:cNvSpPr>
          <p:nvPr/>
        </p:nvSpPr>
        <p:spPr>
          <a:xfrm>
            <a:off x="4975656" y="-255379"/>
            <a:ext cx="2644345" cy="56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F94FEF20-593B-5087-9993-B27B1437CA2D}"/>
              </a:ext>
            </a:extLst>
          </p:cNvPr>
          <p:cNvSpPr/>
          <p:nvPr/>
        </p:nvSpPr>
        <p:spPr>
          <a:xfrm>
            <a:off x="1" y="6375892"/>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 logo&#10;&#10;Description automatically generated">
            <a:extLst>
              <a:ext uri="{FF2B5EF4-FFF2-40B4-BE49-F238E27FC236}">
                <a16:creationId xmlns:a16="http://schemas.microsoft.com/office/drawing/2014/main" id="{8EF5357F-8249-6FDF-7979-52CC4DFB2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88" y="6471474"/>
            <a:ext cx="828913" cy="296455"/>
          </a:xfrm>
          <a:prstGeom prst="rect">
            <a:avLst/>
          </a:prstGeom>
        </p:spPr>
      </p:pic>
      <p:sp>
        <p:nvSpPr>
          <p:cNvPr id="15" name="Slide Number Placeholder 9">
            <a:extLst>
              <a:ext uri="{FF2B5EF4-FFF2-40B4-BE49-F238E27FC236}">
                <a16:creationId xmlns:a16="http://schemas.microsoft.com/office/drawing/2014/main" id="{7D928CA8-29EF-0F85-5018-6F7F43AE9D08}"/>
              </a:ext>
            </a:extLst>
          </p:cNvPr>
          <p:cNvSpPr txBox="1">
            <a:spLocks/>
          </p:cNvSpPr>
          <p:nvPr/>
        </p:nvSpPr>
        <p:spPr>
          <a:xfrm>
            <a:off x="9256615" y="639516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BECA08-4A60-4C1B-902C-C4AAB94D4A33}" type="slidenum">
              <a:rPr lang="en-US" sz="2400">
                <a:latin typeface="Open Sans" panose="020B0606030504020204" pitchFamily="34" charset="0"/>
                <a:ea typeface="Open Sans" panose="020B0606030504020204" pitchFamily="34" charset="0"/>
                <a:cs typeface="Open Sans" panose="020B0606030504020204" pitchFamily="34" charset="0"/>
              </a:rPr>
              <a:pPr algn="r"/>
              <a:t>12</a:t>
            </a:fld>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a:extLst>
              <a:ext uri="{FF2B5EF4-FFF2-40B4-BE49-F238E27FC236}">
                <a16:creationId xmlns:a16="http://schemas.microsoft.com/office/drawing/2014/main" id="{03347075-B5AC-8EA1-38B5-408B558EEE24}"/>
              </a:ext>
            </a:extLst>
          </p:cNvPr>
          <p:cNvGrpSpPr/>
          <p:nvPr/>
        </p:nvGrpSpPr>
        <p:grpSpPr>
          <a:xfrm>
            <a:off x="3649320" y="6431717"/>
            <a:ext cx="4933427" cy="371803"/>
            <a:chOff x="1360124" y="6397380"/>
            <a:chExt cx="4933426" cy="371803"/>
          </a:xfrm>
        </p:grpSpPr>
        <p:pic>
          <p:nvPicPr>
            <p:cNvPr id="17" name="Picture 16" descr="Icon&#10;&#10;Description automatically generated">
              <a:extLst>
                <a:ext uri="{FF2B5EF4-FFF2-40B4-BE49-F238E27FC236}">
                  <a16:creationId xmlns:a16="http://schemas.microsoft.com/office/drawing/2014/main" id="{CF1AFC4B-9A9A-1855-33B2-BC7BA46ACF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18" name="Picture 17" descr="Icon&#10;&#10;Description automatically generated">
              <a:extLst>
                <a:ext uri="{FF2B5EF4-FFF2-40B4-BE49-F238E27FC236}">
                  <a16:creationId xmlns:a16="http://schemas.microsoft.com/office/drawing/2014/main" id="{1CE43E3C-3ECD-0405-DEE3-1300C2429A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19" name="Picture 18">
              <a:extLst>
                <a:ext uri="{FF2B5EF4-FFF2-40B4-BE49-F238E27FC236}">
                  <a16:creationId xmlns:a16="http://schemas.microsoft.com/office/drawing/2014/main" id="{B4C963BA-0D5F-E9D5-C2BA-CB9F444B16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20" name="Picture 19" descr="Icon&#10;&#10;Description automatically generated">
              <a:extLst>
                <a:ext uri="{FF2B5EF4-FFF2-40B4-BE49-F238E27FC236}">
                  <a16:creationId xmlns:a16="http://schemas.microsoft.com/office/drawing/2014/main" id="{A01D2007-76D9-E065-9E9E-A400AD6C9D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21" name="Slide Number Placeholder 9">
              <a:extLst>
                <a:ext uri="{FF2B5EF4-FFF2-40B4-BE49-F238E27FC236}">
                  <a16:creationId xmlns:a16="http://schemas.microsoft.com/office/drawing/2014/main" id="{ED9E060F-FF49-7AD9-A437-6B3FC482430D}"/>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22" name="Slide Number Placeholder 9">
              <a:extLst>
                <a:ext uri="{FF2B5EF4-FFF2-40B4-BE49-F238E27FC236}">
                  <a16:creationId xmlns:a16="http://schemas.microsoft.com/office/drawing/2014/main" id="{6C5ED55E-02F6-C90B-8A6F-77CFC52F9BBB}"/>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23" name="Slide Number Placeholder 9">
              <a:extLst>
                <a:ext uri="{FF2B5EF4-FFF2-40B4-BE49-F238E27FC236}">
                  <a16:creationId xmlns:a16="http://schemas.microsoft.com/office/drawing/2014/main" id="{AB529BC2-2EAC-55B0-7F48-BADCEBFB4E46}"/>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24" name="Slide Number Placeholder 9">
              <a:extLst>
                <a:ext uri="{FF2B5EF4-FFF2-40B4-BE49-F238E27FC236}">
                  <a16:creationId xmlns:a16="http://schemas.microsoft.com/office/drawing/2014/main" id="{323D2BE9-AF10-FD71-F980-164E6E4D417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Tree>
    <p:extLst>
      <p:ext uri="{BB962C8B-B14F-4D97-AF65-F5344CB8AC3E}">
        <p14:creationId xmlns:p14="http://schemas.microsoft.com/office/powerpoint/2010/main" val="175241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30F004D-3FEE-66F1-EC47-3A9DC5575B10}"/>
              </a:ext>
            </a:extLst>
          </p:cNvPr>
          <p:cNvSpPr/>
          <p:nvPr/>
        </p:nvSpPr>
        <p:spPr>
          <a:xfrm>
            <a:off x="2" y="3569824"/>
            <a:ext cx="4294093" cy="3288177"/>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4B320AFD-9452-99C4-39E3-53C4B80BCCA4}"/>
              </a:ext>
            </a:extLst>
          </p:cNvPr>
          <p:cNvSpPr/>
          <p:nvPr/>
        </p:nvSpPr>
        <p:spPr>
          <a:xfrm rot="10800000">
            <a:off x="8117899" y="1"/>
            <a:ext cx="4074100" cy="3119719"/>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F70849-1286-B4FE-EC74-DCA3AC0F2C1C}"/>
              </a:ext>
            </a:extLst>
          </p:cNvPr>
          <p:cNvSpPr/>
          <p:nvPr/>
        </p:nvSpPr>
        <p:spPr>
          <a:xfrm>
            <a:off x="6048747" y="2627042"/>
            <a:ext cx="4227311" cy="4012695"/>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406F59A-5FF8-0839-8D33-783F851FB62E}"/>
              </a:ext>
            </a:extLst>
          </p:cNvPr>
          <p:cNvSpPr txBox="1"/>
          <p:nvPr/>
        </p:nvSpPr>
        <p:spPr bwMode="white">
          <a:xfrm>
            <a:off x="6636217" y="2315543"/>
            <a:ext cx="2955331" cy="4508798"/>
          </a:xfrm>
          <a:prstGeom prst="rect">
            <a:avLst/>
          </a:prstGeom>
          <a:noFill/>
        </p:spPr>
        <p:txBody>
          <a:bodyPr wrap="square" rtlCol="0">
            <a:spAutoFit/>
          </a:bodyPr>
          <a:lstStyle/>
          <a:p>
            <a:r>
              <a:rPr lang="en-US" sz="28699">
                <a:solidFill>
                  <a:schemeClr val="bg1"/>
                </a:solidFill>
                <a:latin typeface="Gotham Bold" pitchFamily="50" charset="0"/>
              </a:rPr>
              <a:t>A</a:t>
            </a:r>
            <a:endParaRPr lang="en-US" sz="23899">
              <a:solidFill>
                <a:schemeClr val="bg1"/>
              </a:solidFill>
              <a:latin typeface="Gotham Bold" pitchFamily="50" charset="0"/>
            </a:endParaRPr>
          </a:p>
        </p:txBody>
      </p:sp>
      <p:sp>
        <p:nvSpPr>
          <p:cNvPr id="4" name="Rectangle 3">
            <a:extLst>
              <a:ext uri="{FF2B5EF4-FFF2-40B4-BE49-F238E27FC236}">
                <a16:creationId xmlns:a16="http://schemas.microsoft.com/office/drawing/2014/main" id="{7BD254B2-2BC7-F8FB-E002-95B83DFFB653}"/>
              </a:ext>
            </a:extLst>
          </p:cNvPr>
          <p:cNvSpPr/>
          <p:nvPr/>
        </p:nvSpPr>
        <p:spPr>
          <a:xfrm>
            <a:off x="1714976" y="200210"/>
            <a:ext cx="4075773" cy="4012695"/>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4B4723-69FB-91CC-F174-A50073F7AF6B}"/>
              </a:ext>
            </a:extLst>
          </p:cNvPr>
          <p:cNvSpPr txBox="1"/>
          <p:nvPr/>
        </p:nvSpPr>
        <p:spPr bwMode="white">
          <a:xfrm>
            <a:off x="2172593" y="-149800"/>
            <a:ext cx="2955331" cy="4508798"/>
          </a:xfrm>
          <a:prstGeom prst="rect">
            <a:avLst/>
          </a:prstGeom>
          <a:noFill/>
        </p:spPr>
        <p:txBody>
          <a:bodyPr wrap="square" rtlCol="0">
            <a:spAutoFit/>
          </a:bodyPr>
          <a:lstStyle/>
          <a:p>
            <a:r>
              <a:rPr lang="en-US" sz="28699">
                <a:solidFill>
                  <a:schemeClr val="bg1"/>
                </a:solidFill>
                <a:latin typeface="Gotham Bold" pitchFamily="50" charset="0"/>
              </a:rPr>
              <a:t>Q</a:t>
            </a:r>
            <a:endParaRPr lang="en-US" sz="23899">
              <a:solidFill>
                <a:schemeClr val="bg1"/>
              </a:solidFill>
              <a:latin typeface="Gotham Bold" pitchFamily="50" charset="0"/>
            </a:endParaRPr>
          </a:p>
        </p:txBody>
      </p:sp>
      <p:sp>
        <p:nvSpPr>
          <p:cNvPr id="13" name="TextBox 12">
            <a:extLst>
              <a:ext uri="{FF2B5EF4-FFF2-40B4-BE49-F238E27FC236}">
                <a16:creationId xmlns:a16="http://schemas.microsoft.com/office/drawing/2014/main" id="{282290E4-2454-D023-C9F3-00C01D282873}"/>
              </a:ext>
            </a:extLst>
          </p:cNvPr>
          <p:cNvSpPr txBox="1"/>
          <p:nvPr/>
        </p:nvSpPr>
        <p:spPr>
          <a:xfrm>
            <a:off x="4743643" y="1211113"/>
            <a:ext cx="2955331" cy="4508798"/>
          </a:xfrm>
          <a:prstGeom prst="rect">
            <a:avLst/>
          </a:prstGeom>
          <a:noFill/>
        </p:spPr>
        <p:txBody>
          <a:bodyPr wrap="square" rtlCol="0">
            <a:spAutoFit/>
          </a:bodyPr>
          <a:lstStyle/>
          <a:p>
            <a:r>
              <a:rPr lang="en-US" sz="28699">
                <a:solidFill>
                  <a:srgbClr val="333333"/>
                </a:solidFill>
                <a:latin typeface="Gotham Bold" pitchFamily="50" charset="0"/>
              </a:rPr>
              <a:t>&amp;</a:t>
            </a:r>
            <a:endParaRPr lang="en-US" sz="23899">
              <a:solidFill>
                <a:srgbClr val="333333"/>
              </a:solidFill>
              <a:latin typeface="Gotham Bold" pitchFamily="50" charset="0"/>
            </a:endParaRPr>
          </a:p>
        </p:txBody>
      </p:sp>
    </p:spTree>
    <p:extLst>
      <p:ext uri="{BB962C8B-B14F-4D97-AF65-F5344CB8AC3E}">
        <p14:creationId xmlns:p14="http://schemas.microsoft.com/office/powerpoint/2010/main" val="20382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DBC3F-D4C2-927D-6D40-7A347F1FBD96}"/>
              </a:ext>
            </a:extLst>
          </p:cNvPr>
          <p:cNvSpPr/>
          <p:nvPr/>
        </p:nvSpPr>
        <p:spPr>
          <a:xfrm>
            <a:off x="0" y="1"/>
            <a:ext cx="12192000" cy="239282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4B4723-69FB-91CC-F174-A50073F7AF6B}"/>
              </a:ext>
            </a:extLst>
          </p:cNvPr>
          <p:cNvSpPr txBox="1"/>
          <p:nvPr/>
        </p:nvSpPr>
        <p:spPr bwMode="white">
          <a:xfrm>
            <a:off x="234778" y="211525"/>
            <a:ext cx="11722444" cy="1938992"/>
          </a:xfrm>
          <a:prstGeom prst="rect">
            <a:avLst/>
          </a:prstGeom>
          <a:noFill/>
        </p:spPr>
        <p:txBody>
          <a:bodyPr wrap="square" rtlCol="0">
            <a:spAutoFit/>
          </a:bodyPr>
          <a:lstStyle/>
          <a:p>
            <a:r>
              <a:rPr lang="en-US" sz="6000">
                <a:solidFill>
                  <a:schemeClr val="bg1"/>
                </a:solidFill>
                <a:latin typeface="Gotham Bold" pitchFamily="50" charset="0"/>
              </a:rPr>
              <a:t>THANK YOU FOR ATTENDING </a:t>
            </a:r>
          </a:p>
        </p:txBody>
      </p:sp>
      <p:sp>
        <p:nvSpPr>
          <p:cNvPr id="16" name="Rectangle 15">
            <a:extLst>
              <a:ext uri="{FF2B5EF4-FFF2-40B4-BE49-F238E27FC236}">
                <a16:creationId xmlns:a16="http://schemas.microsoft.com/office/drawing/2014/main" id="{1447A34E-EDF6-4633-7278-E4E1F8BDC038}"/>
              </a:ext>
            </a:extLst>
          </p:cNvPr>
          <p:cNvSpPr/>
          <p:nvPr/>
        </p:nvSpPr>
        <p:spPr>
          <a:xfrm>
            <a:off x="1" y="6375892"/>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ext, logo&#10;&#10;Description automatically generated">
            <a:extLst>
              <a:ext uri="{FF2B5EF4-FFF2-40B4-BE49-F238E27FC236}">
                <a16:creationId xmlns:a16="http://schemas.microsoft.com/office/drawing/2014/main" id="{43A3AFC5-A9D0-611E-8C30-31A159F6A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188" y="6471474"/>
            <a:ext cx="828913" cy="296455"/>
          </a:xfrm>
          <a:prstGeom prst="rect">
            <a:avLst/>
          </a:prstGeom>
        </p:spPr>
      </p:pic>
      <p:sp>
        <p:nvSpPr>
          <p:cNvPr id="20" name="Slide Number Placeholder 9">
            <a:extLst>
              <a:ext uri="{FF2B5EF4-FFF2-40B4-BE49-F238E27FC236}">
                <a16:creationId xmlns:a16="http://schemas.microsoft.com/office/drawing/2014/main" id="{0B9318F9-F99B-1D8B-A294-D951F763E4E0}"/>
              </a:ext>
            </a:extLst>
          </p:cNvPr>
          <p:cNvSpPr>
            <a:spLocks noGrp="1"/>
          </p:cNvSpPr>
          <p:nvPr>
            <p:ph type="sldNum" sz="quarter" idx="12"/>
          </p:nvPr>
        </p:nvSpPr>
        <p:spPr>
          <a:xfrm>
            <a:off x="9256615" y="6444595"/>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14</a:t>
            </a:fld>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16975482-244B-DE3D-744C-44D3F32F4340}"/>
              </a:ext>
            </a:extLst>
          </p:cNvPr>
          <p:cNvGrpSpPr/>
          <p:nvPr/>
        </p:nvGrpSpPr>
        <p:grpSpPr>
          <a:xfrm>
            <a:off x="3649320" y="6431717"/>
            <a:ext cx="4933427" cy="371803"/>
            <a:chOff x="1360124" y="6397380"/>
            <a:chExt cx="4933426" cy="371803"/>
          </a:xfrm>
        </p:grpSpPr>
        <p:pic>
          <p:nvPicPr>
            <p:cNvPr id="22" name="Picture 21" descr="Icon&#10;&#10;Description automatically generated">
              <a:extLst>
                <a:ext uri="{FF2B5EF4-FFF2-40B4-BE49-F238E27FC236}">
                  <a16:creationId xmlns:a16="http://schemas.microsoft.com/office/drawing/2014/main" id="{B4353230-36DE-74EC-F105-98EFA6A3E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23" name="Picture 22" descr="Icon&#10;&#10;Description automatically generated">
              <a:extLst>
                <a:ext uri="{FF2B5EF4-FFF2-40B4-BE49-F238E27FC236}">
                  <a16:creationId xmlns:a16="http://schemas.microsoft.com/office/drawing/2014/main" id="{D32CC9E4-FB29-17AF-58C8-4F68EB04AC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24" name="Picture 23">
              <a:extLst>
                <a:ext uri="{FF2B5EF4-FFF2-40B4-BE49-F238E27FC236}">
                  <a16:creationId xmlns:a16="http://schemas.microsoft.com/office/drawing/2014/main" id="{A06AA9B1-4B7C-D057-E5D8-BC2BA3E44C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25" name="Picture 24" descr="Icon&#10;&#10;Description automatically generated">
              <a:extLst>
                <a:ext uri="{FF2B5EF4-FFF2-40B4-BE49-F238E27FC236}">
                  <a16:creationId xmlns:a16="http://schemas.microsoft.com/office/drawing/2014/main" id="{2BC84C1A-F3D0-E64C-30CA-E0D68BFAE7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26" name="Slide Number Placeholder 9">
              <a:extLst>
                <a:ext uri="{FF2B5EF4-FFF2-40B4-BE49-F238E27FC236}">
                  <a16:creationId xmlns:a16="http://schemas.microsoft.com/office/drawing/2014/main" id="{E7A560DD-FE12-2F49-D53D-7EBBD4E97AD6}"/>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27" name="Slide Number Placeholder 9">
              <a:extLst>
                <a:ext uri="{FF2B5EF4-FFF2-40B4-BE49-F238E27FC236}">
                  <a16:creationId xmlns:a16="http://schemas.microsoft.com/office/drawing/2014/main" id="{EF68247B-A159-354D-7BB8-6380667AB2FD}"/>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28" name="Slide Number Placeholder 9">
              <a:extLst>
                <a:ext uri="{FF2B5EF4-FFF2-40B4-BE49-F238E27FC236}">
                  <a16:creationId xmlns:a16="http://schemas.microsoft.com/office/drawing/2014/main" id="{A47A35E2-2761-0A73-A4FC-FAB30B8DC639}"/>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29" name="Slide Number Placeholder 9">
              <a:extLst>
                <a:ext uri="{FF2B5EF4-FFF2-40B4-BE49-F238E27FC236}">
                  <a16:creationId xmlns:a16="http://schemas.microsoft.com/office/drawing/2014/main" id="{3941EA01-B453-1AD6-D91F-C96005DCBD13}"/>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6" name="Subtitle 5">
            <a:extLst>
              <a:ext uri="{FF2B5EF4-FFF2-40B4-BE49-F238E27FC236}">
                <a16:creationId xmlns:a16="http://schemas.microsoft.com/office/drawing/2014/main" id="{1E203E0C-846E-79DB-03B6-747735A75467}"/>
              </a:ext>
            </a:extLst>
          </p:cNvPr>
          <p:cNvSpPr>
            <a:spLocks noGrp="1"/>
          </p:cNvSpPr>
          <p:nvPr>
            <p:ph type="subTitle" idx="1"/>
          </p:nvPr>
        </p:nvSpPr>
        <p:spPr>
          <a:xfrm>
            <a:off x="1622146" y="2918069"/>
            <a:ext cx="4107937" cy="3170216"/>
          </a:xfrm>
        </p:spPr>
        <p:txBody>
          <a:bodyPr>
            <a:normAutofit/>
          </a:bodyPr>
          <a:lstStyle/>
          <a:p>
            <a:pPr algn="l">
              <a:spcBef>
                <a:spcPts val="0"/>
              </a:spcBef>
              <a:spcAft>
                <a:spcPts val="400"/>
              </a:spcAft>
            </a:pPr>
            <a:r>
              <a:rPr lang="en-US" b="1" dirty="0">
                <a:solidFill>
                  <a:srgbClr val="333333"/>
                </a:solidFill>
                <a:ea typeface="Times New Roman" panose="02020603050405020304" pitchFamily="18" charset="0"/>
              </a:rPr>
              <a:t>John Reynolds</a:t>
            </a:r>
            <a:endParaRPr lang="en-US" dirty="0">
              <a:ea typeface="Calibri" panose="020F0502020204030204" pitchFamily="34" charset="0"/>
            </a:endParaRPr>
          </a:p>
          <a:p>
            <a:pPr algn="l">
              <a:spcBef>
                <a:spcPts val="0"/>
              </a:spcBef>
              <a:spcAft>
                <a:spcPts val="500"/>
              </a:spcAft>
            </a:pPr>
            <a:r>
              <a:rPr lang="en-US" dirty="0">
                <a:solidFill>
                  <a:srgbClr val="333333"/>
                </a:solidFill>
                <a:ea typeface="Times New Roman" panose="02020603050405020304" pitchFamily="18" charset="0"/>
              </a:rPr>
              <a:t>New Hampshire State Director</a:t>
            </a:r>
          </a:p>
          <a:p>
            <a:pPr algn="l">
              <a:spcBef>
                <a:spcPts val="0"/>
              </a:spcBef>
              <a:spcAft>
                <a:spcPts val="500"/>
              </a:spcAft>
            </a:pPr>
            <a:endParaRPr lang="en-US" dirty="0">
              <a:ea typeface="Calibri" panose="020F0502020204030204" pitchFamily="34" charset="0"/>
            </a:endParaRPr>
          </a:p>
          <a:p>
            <a:pPr algn="l">
              <a:spcBef>
                <a:spcPts val="0"/>
              </a:spcBef>
              <a:spcAft>
                <a:spcPts val="400"/>
              </a:spcAft>
            </a:pPr>
            <a:r>
              <a:rPr lang="en-US" b="1" dirty="0">
                <a:solidFill>
                  <a:srgbClr val="333333"/>
                </a:solidFill>
                <a:ea typeface="Times New Roman" panose="02020603050405020304" pitchFamily="18" charset="0"/>
              </a:rPr>
              <a:t>O:</a:t>
            </a:r>
            <a:r>
              <a:rPr lang="en-US" dirty="0">
                <a:solidFill>
                  <a:srgbClr val="333333"/>
                </a:solidFill>
                <a:ea typeface="Times New Roman" panose="02020603050405020304" pitchFamily="18" charset="0"/>
              </a:rPr>
              <a:t> 603-932-7757</a:t>
            </a:r>
          </a:p>
          <a:p>
            <a:pPr algn="l">
              <a:spcBef>
                <a:spcPts val="0"/>
              </a:spcBef>
              <a:spcAft>
                <a:spcPts val="400"/>
              </a:spcAft>
            </a:pPr>
            <a:r>
              <a:rPr lang="en-US" b="1" dirty="0">
                <a:solidFill>
                  <a:srgbClr val="333333"/>
                </a:solidFill>
                <a:ea typeface="Times New Roman" panose="02020603050405020304" pitchFamily="18" charset="0"/>
              </a:rPr>
              <a:t>C: </a:t>
            </a:r>
            <a:r>
              <a:rPr lang="en-US" dirty="0">
                <a:solidFill>
                  <a:srgbClr val="333333"/>
                </a:solidFill>
                <a:ea typeface="Times New Roman" panose="02020603050405020304" pitchFamily="18" charset="0"/>
              </a:rPr>
              <a:t>845-527-8280</a:t>
            </a:r>
            <a:endParaRPr lang="en-US" b="1" dirty="0">
              <a:solidFill>
                <a:srgbClr val="333333"/>
              </a:solidFill>
              <a:ea typeface="Times New Roman" panose="02020603050405020304" pitchFamily="18" charset="0"/>
            </a:endParaRPr>
          </a:p>
          <a:p>
            <a:pPr algn="l">
              <a:spcBef>
                <a:spcPts val="0"/>
              </a:spcBef>
              <a:spcAft>
                <a:spcPts val="400"/>
              </a:spcAft>
            </a:pPr>
            <a:endParaRPr lang="en-US" dirty="0">
              <a:solidFill>
                <a:srgbClr val="333333"/>
              </a:solidFill>
              <a:ea typeface="Calibri" panose="020F0502020204030204" pitchFamily="34" charset="0"/>
            </a:endParaRPr>
          </a:p>
          <a:p>
            <a:pPr algn="l">
              <a:spcBef>
                <a:spcPts val="0"/>
              </a:spcBef>
              <a:spcAft>
                <a:spcPts val="400"/>
              </a:spcAft>
            </a:pPr>
            <a:r>
              <a:rPr lang="en-US" dirty="0">
                <a:solidFill>
                  <a:srgbClr val="333333"/>
                </a:solidFill>
                <a:ea typeface="Calibri" panose="020F0502020204030204" pitchFamily="34" charset="0"/>
              </a:rPr>
              <a:t>John.Reynolds@NFIB.org</a:t>
            </a:r>
            <a:endParaRPr lang="en-US" dirty="0"/>
          </a:p>
          <a:p>
            <a:endParaRPr lang="en-US" dirty="0"/>
          </a:p>
        </p:txBody>
      </p:sp>
      <p:sp>
        <p:nvSpPr>
          <p:cNvPr id="3" name="TextBox 2">
            <a:extLst>
              <a:ext uri="{FF2B5EF4-FFF2-40B4-BE49-F238E27FC236}">
                <a16:creationId xmlns:a16="http://schemas.microsoft.com/office/drawing/2014/main" id="{485474FA-7BF7-E1E6-42C3-78468C5E75AE}"/>
              </a:ext>
            </a:extLst>
          </p:cNvPr>
          <p:cNvSpPr txBox="1"/>
          <p:nvPr/>
        </p:nvSpPr>
        <p:spPr>
          <a:xfrm>
            <a:off x="6461918" y="2918069"/>
            <a:ext cx="4483882" cy="2528897"/>
          </a:xfrm>
          <a:prstGeom prst="rect">
            <a:avLst/>
          </a:prstGeom>
          <a:noFill/>
        </p:spPr>
        <p:txBody>
          <a:bodyPr wrap="square">
            <a:spAutoFit/>
          </a:bodyPr>
          <a:lstStyle/>
          <a:p>
            <a:pPr algn="l">
              <a:spcBef>
                <a:spcPts val="0"/>
              </a:spcBef>
              <a:spcAft>
                <a:spcPts val="400"/>
              </a:spcAft>
            </a:pPr>
            <a:r>
              <a:rPr lang="en-US" sz="2400" b="1" dirty="0">
                <a:solidFill>
                  <a:srgbClr val="333333"/>
                </a:solidFill>
                <a:ea typeface="Times New Roman" panose="02020603050405020304" pitchFamily="18" charset="0"/>
              </a:rPr>
              <a:t>Julianna Rauf</a:t>
            </a:r>
            <a:endParaRPr lang="en-US" sz="2400" dirty="0">
              <a:ea typeface="Calibri" panose="020F0502020204030204" pitchFamily="34" charset="0"/>
            </a:endParaRPr>
          </a:p>
          <a:p>
            <a:pPr algn="l">
              <a:spcBef>
                <a:spcPts val="0"/>
              </a:spcBef>
              <a:spcAft>
                <a:spcPts val="500"/>
              </a:spcAft>
            </a:pPr>
            <a:r>
              <a:rPr lang="en-US" sz="2400" dirty="0">
                <a:solidFill>
                  <a:srgbClr val="333333"/>
                </a:solidFill>
                <a:ea typeface="Times New Roman" panose="02020603050405020304" pitchFamily="18" charset="0"/>
              </a:rPr>
              <a:t>Grassroots Manager</a:t>
            </a:r>
          </a:p>
          <a:p>
            <a:pPr algn="l">
              <a:spcBef>
                <a:spcPts val="0"/>
              </a:spcBef>
              <a:spcAft>
                <a:spcPts val="500"/>
              </a:spcAft>
            </a:pPr>
            <a:endParaRPr lang="en-US" sz="2200" dirty="0">
              <a:ea typeface="Calibri" panose="020F0502020204030204" pitchFamily="34" charset="0"/>
            </a:endParaRPr>
          </a:p>
          <a:p>
            <a:pPr algn="l">
              <a:spcBef>
                <a:spcPts val="0"/>
              </a:spcBef>
              <a:spcAft>
                <a:spcPts val="400"/>
              </a:spcAft>
            </a:pPr>
            <a:r>
              <a:rPr lang="en-US" sz="2400" b="1" dirty="0">
                <a:solidFill>
                  <a:srgbClr val="333333"/>
                </a:solidFill>
                <a:ea typeface="Times New Roman" panose="02020603050405020304" pitchFamily="18" charset="0"/>
              </a:rPr>
              <a:t>P:</a:t>
            </a:r>
            <a:r>
              <a:rPr lang="en-US" sz="2400" dirty="0">
                <a:solidFill>
                  <a:srgbClr val="333333"/>
                </a:solidFill>
                <a:ea typeface="Times New Roman" panose="02020603050405020304" pitchFamily="18" charset="0"/>
              </a:rPr>
              <a:t> 218-969-5121</a:t>
            </a:r>
          </a:p>
          <a:p>
            <a:pPr algn="l">
              <a:spcBef>
                <a:spcPts val="0"/>
              </a:spcBef>
              <a:spcAft>
                <a:spcPts val="400"/>
              </a:spcAft>
            </a:pPr>
            <a:endParaRPr lang="en-US" sz="2200" dirty="0">
              <a:solidFill>
                <a:srgbClr val="333333"/>
              </a:solidFill>
              <a:ea typeface="Calibri" panose="020F0502020204030204" pitchFamily="34" charset="0"/>
            </a:endParaRPr>
          </a:p>
          <a:p>
            <a:pPr algn="l">
              <a:spcBef>
                <a:spcPts val="0"/>
              </a:spcBef>
              <a:spcAft>
                <a:spcPts val="400"/>
              </a:spcAft>
            </a:pPr>
            <a:r>
              <a:rPr lang="en-US" sz="2400" dirty="0">
                <a:solidFill>
                  <a:srgbClr val="333333"/>
                </a:solidFill>
                <a:ea typeface="Calibri" panose="020F0502020204030204" pitchFamily="34" charset="0"/>
              </a:rPr>
              <a:t>Julianna.Rauf@NFIB.org</a:t>
            </a:r>
          </a:p>
        </p:txBody>
      </p:sp>
    </p:spTree>
    <p:extLst>
      <p:ext uri="{BB962C8B-B14F-4D97-AF65-F5344CB8AC3E}">
        <p14:creationId xmlns:p14="http://schemas.microsoft.com/office/powerpoint/2010/main" val="81080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DBC3F-D4C2-927D-6D40-7A347F1FBD96}"/>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C3D3CFB-6746-FEEA-2E36-296CCD249A12}"/>
              </a:ext>
            </a:extLst>
          </p:cNvPr>
          <p:cNvGrpSpPr/>
          <p:nvPr/>
        </p:nvGrpSpPr>
        <p:grpSpPr>
          <a:xfrm>
            <a:off x="4886677" y="2772135"/>
            <a:ext cx="6485092" cy="1533932"/>
            <a:chOff x="515783" y="3002168"/>
            <a:chExt cx="11200501" cy="1533932"/>
          </a:xfrm>
        </p:grpSpPr>
        <p:sp>
          <p:nvSpPr>
            <p:cNvPr id="9" name="Rectangle 8">
              <a:extLst>
                <a:ext uri="{FF2B5EF4-FFF2-40B4-BE49-F238E27FC236}">
                  <a16:creationId xmlns:a16="http://schemas.microsoft.com/office/drawing/2014/main" id="{2ADCEFD9-61D0-9314-4A25-B8D053D380B6}"/>
                </a:ext>
              </a:extLst>
            </p:cNvPr>
            <p:cNvSpPr/>
            <p:nvPr/>
          </p:nvSpPr>
          <p:spPr>
            <a:xfrm>
              <a:off x="515783" y="3002168"/>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4CEA4F4-ACC6-662A-30AA-981B3C037CDC}"/>
                </a:ext>
              </a:extLst>
            </p:cNvPr>
            <p:cNvSpPr txBox="1">
              <a:spLocks noGrp="1" noRot="1" noMove="1" noResize="1" noEditPoints="1" noAdjustHandles="1" noChangeArrowheads="1" noChangeShapeType="1"/>
            </p:cNvSpPr>
            <p:nvPr/>
          </p:nvSpPr>
          <p:spPr>
            <a:xfrm>
              <a:off x="515783" y="3045179"/>
              <a:ext cx="11200501" cy="1490921"/>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Lifelong Granite Stater</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 name="Group 2">
            <a:extLst>
              <a:ext uri="{FF2B5EF4-FFF2-40B4-BE49-F238E27FC236}">
                <a16:creationId xmlns:a16="http://schemas.microsoft.com/office/drawing/2014/main" id="{D31A9FC6-E7A7-3568-2971-7C0137ED5545}"/>
              </a:ext>
            </a:extLst>
          </p:cNvPr>
          <p:cNvGrpSpPr/>
          <p:nvPr/>
        </p:nvGrpSpPr>
        <p:grpSpPr>
          <a:xfrm>
            <a:off x="4886677" y="3898897"/>
            <a:ext cx="6485092" cy="966227"/>
            <a:chOff x="515783" y="4128789"/>
            <a:chExt cx="11200501" cy="966227"/>
          </a:xfrm>
        </p:grpSpPr>
        <p:sp>
          <p:nvSpPr>
            <p:cNvPr id="19" name="Rectangle 18">
              <a:extLst>
                <a:ext uri="{FF2B5EF4-FFF2-40B4-BE49-F238E27FC236}">
                  <a16:creationId xmlns:a16="http://schemas.microsoft.com/office/drawing/2014/main" id="{E761A6D8-9829-DBAC-0FF0-91CFEFEE6B47}"/>
                </a:ext>
              </a:extLst>
            </p:cNvPr>
            <p:cNvSpPr/>
            <p:nvPr/>
          </p:nvSpPr>
          <p:spPr>
            <a:xfrm>
              <a:off x="515783" y="4128789"/>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EDD713D-6022-69C8-B0F0-E6FDB9F55BD4}"/>
                </a:ext>
              </a:extLst>
            </p:cNvPr>
            <p:cNvSpPr txBox="1">
              <a:spLocks noGrp="1" noRot="1" noMove="1" noResize="1" noEditPoints="1" noAdjustHandles="1" noChangeArrowheads="1" noChangeShapeType="1"/>
            </p:cNvSpPr>
            <p:nvPr/>
          </p:nvSpPr>
          <p:spPr>
            <a:xfrm>
              <a:off x="515783" y="4158453"/>
              <a:ext cx="11200501" cy="750655"/>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Hillsborough 2 (Bedford)</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 name="Group 1">
            <a:extLst>
              <a:ext uri="{FF2B5EF4-FFF2-40B4-BE49-F238E27FC236}">
                <a16:creationId xmlns:a16="http://schemas.microsoft.com/office/drawing/2014/main" id="{42111526-0A88-A0FB-2AE0-5B1FC43C93F9}"/>
              </a:ext>
            </a:extLst>
          </p:cNvPr>
          <p:cNvGrpSpPr/>
          <p:nvPr/>
        </p:nvGrpSpPr>
        <p:grpSpPr>
          <a:xfrm>
            <a:off x="4886677" y="5012981"/>
            <a:ext cx="6485092" cy="966227"/>
            <a:chOff x="515783" y="5252340"/>
            <a:chExt cx="11200501" cy="966227"/>
          </a:xfrm>
        </p:grpSpPr>
        <p:sp>
          <p:nvSpPr>
            <p:cNvPr id="20" name="Rectangle 19">
              <a:extLst>
                <a:ext uri="{FF2B5EF4-FFF2-40B4-BE49-F238E27FC236}">
                  <a16:creationId xmlns:a16="http://schemas.microsoft.com/office/drawing/2014/main" id="{437D7DF1-7279-0D27-FDD9-DCFC7B46BFDC}"/>
                </a:ext>
              </a:extLst>
            </p:cNvPr>
            <p:cNvSpPr/>
            <p:nvPr/>
          </p:nvSpPr>
          <p:spPr>
            <a:xfrm>
              <a:off x="515783" y="5252340"/>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741A1AF-3043-8FA9-2AB4-42E78A66E381}"/>
                </a:ext>
              </a:extLst>
            </p:cNvPr>
            <p:cNvSpPr txBox="1">
              <a:spLocks noGrp="1" noRot="1" noMove="1" noResize="1" noEditPoints="1" noAdjustHandles="1" noChangeArrowheads="1" noChangeShapeType="1"/>
            </p:cNvSpPr>
            <p:nvPr/>
          </p:nvSpPr>
          <p:spPr>
            <a:xfrm>
              <a:off x="515783" y="5292237"/>
              <a:ext cx="11200501" cy="750655"/>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Small Business Owner</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 name="TextBox 4">
            <a:extLst>
              <a:ext uri="{FF2B5EF4-FFF2-40B4-BE49-F238E27FC236}">
                <a16:creationId xmlns:a16="http://schemas.microsoft.com/office/drawing/2014/main" id="{D62CE98D-055E-A540-DD32-5D7171A5BB2E}"/>
              </a:ext>
            </a:extLst>
          </p:cNvPr>
          <p:cNvSpPr txBox="1"/>
          <p:nvPr/>
        </p:nvSpPr>
        <p:spPr bwMode="white">
          <a:xfrm>
            <a:off x="515784" y="1411364"/>
            <a:ext cx="10895166" cy="584775"/>
          </a:xfrm>
          <a:prstGeom prst="rect">
            <a:avLst/>
          </a:prstGeom>
          <a:noFill/>
        </p:spPr>
        <p:txBody>
          <a:bodyPr wrap="square" rtlCol="0">
            <a:spAutoFit/>
          </a:bodyPr>
          <a:lstStyle/>
          <a:p>
            <a:r>
              <a:rPr lang="en-US" sz="3200" dirty="0">
                <a:solidFill>
                  <a:srgbClr val="00AD50"/>
                </a:solidFill>
                <a:latin typeface="Gotham Medium" pitchFamily="50" charset="0"/>
              </a:rPr>
              <a:t>SPECIAL GUEST: REPRESENTATIVE BRIAN LABRIE </a:t>
            </a:r>
          </a:p>
        </p:txBody>
      </p:sp>
      <p:sp>
        <p:nvSpPr>
          <p:cNvPr id="36" name="Rectangle 35">
            <a:extLst>
              <a:ext uri="{FF2B5EF4-FFF2-40B4-BE49-F238E27FC236}">
                <a16:creationId xmlns:a16="http://schemas.microsoft.com/office/drawing/2014/main" id="{F55BD037-6D62-B2A2-C571-82ACB33457C2}"/>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E16978A3-5D41-1259-8C33-52A1D0035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BE10BC06-7745-9E25-663C-183E18E311FB}"/>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2</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202B032B-FA52-27F5-C03D-6846654CF6DB}"/>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E3AAB806-8529-C2FA-3A74-061107879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FE0DDC71-FFA9-9464-7EF5-426E5ABCD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B95B5F6E-594B-0B07-5419-9BB350066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9D613694-11DD-416F-6C0E-E2D213B686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1EC2FFC6-0495-2993-9628-34A6045D7861}"/>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99D35244-23F7-3E90-B134-E4478A9D449D}"/>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0666C6F5-E463-CEFB-D6CA-53642167B0BB}"/>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61B54124-1D1A-6B32-1C6E-C79B09EBDC4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8" name="TextBox 7">
            <a:extLst>
              <a:ext uri="{FF2B5EF4-FFF2-40B4-BE49-F238E27FC236}">
                <a16:creationId xmlns:a16="http://schemas.microsoft.com/office/drawing/2014/main" id="{BDAE3C58-A1C2-E49C-9878-07DEAC31426D}"/>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pic>
        <p:nvPicPr>
          <p:cNvPr id="12" name="Picture 11" descr="NH House Rep. Brian Labrie">
            <a:extLst>
              <a:ext uri="{FF2B5EF4-FFF2-40B4-BE49-F238E27FC236}">
                <a16:creationId xmlns:a16="http://schemas.microsoft.com/office/drawing/2014/main" id="{017AD4D5-D38D-9C2C-CB2E-07CF7FA2F2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484" y="2757332"/>
            <a:ext cx="3221876" cy="3221876"/>
          </a:xfrm>
          <a:prstGeom prst="rect">
            <a:avLst/>
          </a:prstGeom>
          <a:ln w="15875">
            <a:solidFill>
              <a:schemeClr val="tx1"/>
            </a:solidFill>
          </a:ln>
        </p:spPr>
      </p:pic>
    </p:spTree>
    <p:extLst>
      <p:ext uri="{BB962C8B-B14F-4D97-AF65-F5344CB8AC3E}">
        <p14:creationId xmlns:p14="http://schemas.microsoft.com/office/powerpoint/2010/main" val="129342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7D7DF1-7279-0D27-FDD9-DCFC7B46BFDC}"/>
              </a:ext>
            </a:extLst>
          </p:cNvPr>
          <p:cNvSpPr/>
          <p:nvPr/>
        </p:nvSpPr>
        <p:spPr>
          <a:xfrm>
            <a:off x="515783" y="5040308"/>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61A6D8-9829-DBAC-0FF0-91CFEFEE6B47}"/>
              </a:ext>
            </a:extLst>
          </p:cNvPr>
          <p:cNvSpPr/>
          <p:nvPr/>
        </p:nvSpPr>
        <p:spPr>
          <a:xfrm>
            <a:off x="515783" y="3916757"/>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DCEFD9-61D0-9314-4A25-B8D053D380B6}"/>
              </a:ext>
            </a:extLst>
          </p:cNvPr>
          <p:cNvSpPr/>
          <p:nvPr/>
        </p:nvSpPr>
        <p:spPr>
          <a:xfrm>
            <a:off x="515783" y="2790136"/>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3DBC3F-D4C2-927D-6D40-7A347F1FBD96}"/>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4B4723-69FB-91CC-F174-A50073F7AF6B}"/>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
        <p:nvSpPr>
          <p:cNvPr id="12" name="TextBox 11">
            <a:extLst>
              <a:ext uri="{FF2B5EF4-FFF2-40B4-BE49-F238E27FC236}">
                <a16:creationId xmlns:a16="http://schemas.microsoft.com/office/drawing/2014/main" id="{233782B9-62E8-E881-CAC0-D5EABEF767B0}"/>
              </a:ext>
            </a:extLst>
          </p:cNvPr>
          <p:cNvSpPr txBox="1"/>
          <p:nvPr/>
        </p:nvSpPr>
        <p:spPr bwMode="white">
          <a:xfrm>
            <a:off x="515783" y="1436264"/>
            <a:ext cx="8066963" cy="584775"/>
          </a:xfrm>
          <a:prstGeom prst="rect">
            <a:avLst/>
          </a:prstGeom>
          <a:noFill/>
        </p:spPr>
        <p:txBody>
          <a:bodyPr wrap="square" rtlCol="0">
            <a:spAutoFit/>
          </a:bodyPr>
          <a:lstStyle/>
          <a:p>
            <a:r>
              <a:rPr lang="en-US" sz="3200" dirty="0">
                <a:solidFill>
                  <a:srgbClr val="00AD50"/>
                </a:solidFill>
                <a:latin typeface="Gotham Medium" pitchFamily="50" charset="0"/>
              </a:rPr>
              <a:t>LEGISLATIVE LANDSCAPE</a:t>
            </a:r>
          </a:p>
        </p:txBody>
      </p:sp>
      <p:sp>
        <p:nvSpPr>
          <p:cNvPr id="18" name="TextBox 17">
            <a:extLst>
              <a:ext uri="{FF2B5EF4-FFF2-40B4-BE49-F238E27FC236}">
                <a16:creationId xmlns:a16="http://schemas.microsoft.com/office/drawing/2014/main" id="{74CEA4F4-ACC6-662A-30AA-981B3C037CDC}"/>
              </a:ext>
            </a:extLst>
          </p:cNvPr>
          <p:cNvSpPr txBox="1"/>
          <p:nvPr/>
        </p:nvSpPr>
        <p:spPr>
          <a:xfrm>
            <a:off x="515783" y="2823439"/>
            <a:ext cx="11200501" cy="750655"/>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Governor Kelly Ayotte</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EDD713D-6022-69C8-B0F0-E6FDB9F55BD4}"/>
              </a:ext>
            </a:extLst>
          </p:cNvPr>
          <p:cNvSpPr txBox="1"/>
          <p:nvPr/>
        </p:nvSpPr>
        <p:spPr>
          <a:xfrm>
            <a:off x="515783" y="3946421"/>
            <a:ext cx="11200501" cy="750655"/>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NH House: 220 R / 177 D / 1 I (2 vacant)</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A741A1AF-3043-8FA9-2AB4-42E78A66E381}"/>
              </a:ext>
            </a:extLst>
          </p:cNvPr>
          <p:cNvSpPr txBox="1"/>
          <p:nvPr/>
        </p:nvSpPr>
        <p:spPr>
          <a:xfrm>
            <a:off x="515783" y="5080205"/>
            <a:ext cx="11200501" cy="750655"/>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NH Senate: 16 R / 8 D</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D813FA10-3BC9-EC9E-6508-E9C27932A558}"/>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ext, logo&#10;&#10;Description automatically generated">
            <a:extLst>
              <a:ext uri="{FF2B5EF4-FFF2-40B4-BE49-F238E27FC236}">
                <a16:creationId xmlns:a16="http://schemas.microsoft.com/office/drawing/2014/main" id="{9FDCAAC9-FB07-8F3F-C0D6-A48DA9DA1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27" name="Slide Number Placeholder 9">
            <a:extLst>
              <a:ext uri="{FF2B5EF4-FFF2-40B4-BE49-F238E27FC236}">
                <a16:creationId xmlns:a16="http://schemas.microsoft.com/office/drawing/2014/main" id="{90F96140-D89A-60AE-F170-CAA446BB1592}"/>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3</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14F702D2-C680-8939-C213-9E464B045069}"/>
              </a:ext>
            </a:extLst>
          </p:cNvPr>
          <p:cNvGrpSpPr/>
          <p:nvPr/>
        </p:nvGrpSpPr>
        <p:grpSpPr>
          <a:xfrm>
            <a:off x="3649320" y="6431717"/>
            <a:ext cx="4933426" cy="371803"/>
            <a:chOff x="1360124" y="6397380"/>
            <a:chExt cx="4933426" cy="371803"/>
          </a:xfrm>
        </p:grpSpPr>
        <p:pic>
          <p:nvPicPr>
            <p:cNvPr id="29" name="Picture 28" descr="Icon&#10;&#10;Description automatically generated">
              <a:extLst>
                <a:ext uri="{FF2B5EF4-FFF2-40B4-BE49-F238E27FC236}">
                  <a16:creationId xmlns:a16="http://schemas.microsoft.com/office/drawing/2014/main" id="{F2FAB2FF-DA5E-FE65-A89B-E3CC325E9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30" name="Picture 29" descr="Icon&#10;&#10;Description automatically generated">
              <a:extLst>
                <a:ext uri="{FF2B5EF4-FFF2-40B4-BE49-F238E27FC236}">
                  <a16:creationId xmlns:a16="http://schemas.microsoft.com/office/drawing/2014/main" id="{E2F9CB21-9B8D-78DB-EABB-7CB1074287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31" name="Picture 30">
              <a:extLst>
                <a:ext uri="{FF2B5EF4-FFF2-40B4-BE49-F238E27FC236}">
                  <a16:creationId xmlns:a16="http://schemas.microsoft.com/office/drawing/2014/main" id="{7FA67CC8-8AD7-5204-B403-85DB83F8E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32" name="Picture 31" descr="Icon&#10;&#10;Description automatically generated">
              <a:extLst>
                <a:ext uri="{FF2B5EF4-FFF2-40B4-BE49-F238E27FC236}">
                  <a16:creationId xmlns:a16="http://schemas.microsoft.com/office/drawing/2014/main" id="{8BB7FAAE-B86F-7F9F-8098-DC3D793402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33" name="Slide Number Placeholder 9">
              <a:extLst>
                <a:ext uri="{FF2B5EF4-FFF2-40B4-BE49-F238E27FC236}">
                  <a16:creationId xmlns:a16="http://schemas.microsoft.com/office/drawing/2014/main" id="{EFB77342-CECB-32CA-61EF-16173845DC1B}"/>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34" name="Slide Number Placeholder 9">
              <a:extLst>
                <a:ext uri="{FF2B5EF4-FFF2-40B4-BE49-F238E27FC236}">
                  <a16:creationId xmlns:a16="http://schemas.microsoft.com/office/drawing/2014/main" id="{3A647ED3-F58A-B011-30A5-53D767B72858}"/>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35" name="Slide Number Placeholder 9">
              <a:extLst>
                <a:ext uri="{FF2B5EF4-FFF2-40B4-BE49-F238E27FC236}">
                  <a16:creationId xmlns:a16="http://schemas.microsoft.com/office/drawing/2014/main" id="{6139457E-355D-F341-D005-EC150F977D8B}"/>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36" name="Slide Number Placeholder 9">
              <a:extLst>
                <a:ext uri="{FF2B5EF4-FFF2-40B4-BE49-F238E27FC236}">
                  <a16:creationId xmlns:a16="http://schemas.microsoft.com/office/drawing/2014/main" id="{132CAAD3-5979-7DEE-5EF4-39BA9038AE3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Tree>
    <p:extLst>
      <p:ext uri="{BB962C8B-B14F-4D97-AF65-F5344CB8AC3E}">
        <p14:creationId xmlns:p14="http://schemas.microsoft.com/office/powerpoint/2010/main" val="424578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7D7DF1-7279-0D27-FDD9-DCFC7B46BFDC}"/>
              </a:ext>
            </a:extLst>
          </p:cNvPr>
          <p:cNvSpPr/>
          <p:nvPr/>
        </p:nvSpPr>
        <p:spPr>
          <a:xfrm>
            <a:off x="515783" y="5040308"/>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61A6D8-9829-DBAC-0FF0-91CFEFEE6B47}"/>
              </a:ext>
            </a:extLst>
          </p:cNvPr>
          <p:cNvSpPr/>
          <p:nvPr/>
        </p:nvSpPr>
        <p:spPr>
          <a:xfrm>
            <a:off x="515783" y="3916757"/>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DCEFD9-61D0-9314-4A25-B8D053D380B6}"/>
              </a:ext>
            </a:extLst>
          </p:cNvPr>
          <p:cNvSpPr/>
          <p:nvPr/>
        </p:nvSpPr>
        <p:spPr>
          <a:xfrm>
            <a:off x="515783" y="2790136"/>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3DBC3F-D4C2-927D-6D40-7A347F1FBD96}"/>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33782B9-62E8-E881-CAC0-D5EABEF767B0}"/>
              </a:ext>
            </a:extLst>
          </p:cNvPr>
          <p:cNvSpPr txBox="1"/>
          <p:nvPr/>
        </p:nvSpPr>
        <p:spPr bwMode="white">
          <a:xfrm>
            <a:off x="515782" y="1451261"/>
            <a:ext cx="8066964" cy="584775"/>
          </a:xfrm>
          <a:prstGeom prst="rect">
            <a:avLst/>
          </a:prstGeom>
          <a:noFill/>
        </p:spPr>
        <p:txBody>
          <a:bodyPr wrap="square" rtlCol="0">
            <a:spAutoFit/>
          </a:bodyPr>
          <a:lstStyle/>
          <a:p>
            <a:r>
              <a:rPr lang="en-US" sz="3200" dirty="0">
                <a:solidFill>
                  <a:srgbClr val="00AD50"/>
                </a:solidFill>
                <a:latin typeface="Gotham Medium" pitchFamily="50" charset="0"/>
              </a:rPr>
              <a:t>BIG PICTURE FOR SMALL BUSINESS</a:t>
            </a:r>
          </a:p>
        </p:txBody>
      </p:sp>
      <p:sp>
        <p:nvSpPr>
          <p:cNvPr id="18" name="TextBox 17">
            <a:extLst>
              <a:ext uri="{FF2B5EF4-FFF2-40B4-BE49-F238E27FC236}">
                <a16:creationId xmlns:a16="http://schemas.microsoft.com/office/drawing/2014/main" id="{74CEA4F4-ACC6-662A-30AA-981B3C037CDC}"/>
              </a:ext>
            </a:extLst>
          </p:cNvPr>
          <p:cNvSpPr txBox="1"/>
          <p:nvPr/>
        </p:nvSpPr>
        <p:spPr>
          <a:xfrm>
            <a:off x="515783" y="2823439"/>
            <a:ext cx="11200501" cy="750655"/>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State Budget for FY 26-27</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EDD713D-6022-69C8-B0F0-E6FDB9F55BD4}"/>
              </a:ext>
            </a:extLst>
          </p:cNvPr>
          <p:cNvSpPr txBox="1"/>
          <p:nvPr/>
        </p:nvSpPr>
        <p:spPr>
          <a:xfrm>
            <a:off x="515783" y="3946421"/>
            <a:ext cx="11200501" cy="750655"/>
          </a:xfrm>
          <a:prstGeom prst="rect">
            <a:avLst/>
          </a:prstGeom>
          <a:noFill/>
        </p:spPr>
        <p:txBody>
          <a:bodyPr wrap="square" rtlCol="0">
            <a:spAutoFit/>
          </a:bodyPr>
          <a:lstStyle/>
          <a:p>
            <a:pPr algn="ctr">
              <a:lnSpc>
                <a:spcPct val="150000"/>
              </a:lnSpc>
            </a:pP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Business Taxes</a:t>
            </a:r>
          </a:p>
        </p:txBody>
      </p:sp>
      <p:sp>
        <p:nvSpPr>
          <p:cNvPr id="22" name="TextBox 21">
            <a:extLst>
              <a:ext uri="{FF2B5EF4-FFF2-40B4-BE49-F238E27FC236}">
                <a16:creationId xmlns:a16="http://schemas.microsoft.com/office/drawing/2014/main" id="{A741A1AF-3043-8FA9-2AB4-42E78A66E381}"/>
              </a:ext>
            </a:extLst>
          </p:cNvPr>
          <p:cNvSpPr txBox="1"/>
          <p:nvPr/>
        </p:nvSpPr>
        <p:spPr>
          <a:xfrm>
            <a:off x="515783" y="5080205"/>
            <a:ext cx="11200501" cy="750655"/>
          </a:xfrm>
          <a:prstGeom prst="rect">
            <a:avLst/>
          </a:prstGeom>
          <a:noFill/>
        </p:spPr>
        <p:txBody>
          <a:bodyPr wrap="square" rtlCol="0">
            <a:spAutoFit/>
          </a:bodyPr>
          <a:lstStyle/>
          <a:p>
            <a:pPr algn="ctr">
              <a:lnSpc>
                <a:spcPct val="150000"/>
              </a:lnSpc>
            </a:pPr>
            <a:r>
              <a:rPr lang="en-US" sz="3200" dirty="0">
                <a:solidFill>
                  <a:schemeClr val="bg1"/>
                </a:solidFill>
                <a:latin typeface="Gotham Bold" pitchFamily="50" charset="0"/>
                <a:ea typeface="Open Sans" panose="020B0606030504020204" pitchFamily="34" charset="0"/>
                <a:cs typeface="Open Sans" panose="020B0606030504020204" pitchFamily="34" charset="0"/>
              </a:rPr>
              <a:t>Business Regulation</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D813FA10-3BC9-EC9E-6508-E9C27932A558}"/>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ext, logo&#10;&#10;Description automatically generated">
            <a:extLst>
              <a:ext uri="{FF2B5EF4-FFF2-40B4-BE49-F238E27FC236}">
                <a16:creationId xmlns:a16="http://schemas.microsoft.com/office/drawing/2014/main" id="{9FDCAAC9-FB07-8F3F-C0D6-A48DA9DA1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27" name="Slide Number Placeholder 9">
            <a:extLst>
              <a:ext uri="{FF2B5EF4-FFF2-40B4-BE49-F238E27FC236}">
                <a16:creationId xmlns:a16="http://schemas.microsoft.com/office/drawing/2014/main" id="{90F96140-D89A-60AE-F170-CAA446BB1592}"/>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4</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14F702D2-C680-8939-C213-9E464B045069}"/>
              </a:ext>
            </a:extLst>
          </p:cNvPr>
          <p:cNvGrpSpPr/>
          <p:nvPr/>
        </p:nvGrpSpPr>
        <p:grpSpPr>
          <a:xfrm>
            <a:off x="3649320" y="6431717"/>
            <a:ext cx="4933426" cy="371803"/>
            <a:chOff x="1360124" y="6397380"/>
            <a:chExt cx="4933426" cy="371803"/>
          </a:xfrm>
        </p:grpSpPr>
        <p:pic>
          <p:nvPicPr>
            <p:cNvPr id="29" name="Picture 28" descr="Icon&#10;&#10;Description automatically generated">
              <a:extLst>
                <a:ext uri="{FF2B5EF4-FFF2-40B4-BE49-F238E27FC236}">
                  <a16:creationId xmlns:a16="http://schemas.microsoft.com/office/drawing/2014/main" id="{F2FAB2FF-DA5E-FE65-A89B-E3CC325E9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30" name="Picture 29" descr="Icon&#10;&#10;Description automatically generated">
              <a:extLst>
                <a:ext uri="{FF2B5EF4-FFF2-40B4-BE49-F238E27FC236}">
                  <a16:creationId xmlns:a16="http://schemas.microsoft.com/office/drawing/2014/main" id="{E2F9CB21-9B8D-78DB-EABB-7CB1074287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31" name="Picture 30">
              <a:extLst>
                <a:ext uri="{FF2B5EF4-FFF2-40B4-BE49-F238E27FC236}">
                  <a16:creationId xmlns:a16="http://schemas.microsoft.com/office/drawing/2014/main" id="{7FA67CC8-8AD7-5204-B403-85DB83F8E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32" name="Picture 31" descr="Icon&#10;&#10;Description automatically generated">
              <a:extLst>
                <a:ext uri="{FF2B5EF4-FFF2-40B4-BE49-F238E27FC236}">
                  <a16:creationId xmlns:a16="http://schemas.microsoft.com/office/drawing/2014/main" id="{8BB7FAAE-B86F-7F9F-8098-DC3D793402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33" name="Slide Number Placeholder 9">
              <a:extLst>
                <a:ext uri="{FF2B5EF4-FFF2-40B4-BE49-F238E27FC236}">
                  <a16:creationId xmlns:a16="http://schemas.microsoft.com/office/drawing/2014/main" id="{EFB77342-CECB-32CA-61EF-16173845DC1B}"/>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34" name="Slide Number Placeholder 9">
              <a:extLst>
                <a:ext uri="{FF2B5EF4-FFF2-40B4-BE49-F238E27FC236}">
                  <a16:creationId xmlns:a16="http://schemas.microsoft.com/office/drawing/2014/main" id="{3A647ED3-F58A-B011-30A5-53D767B72858}"/>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35" name="Slide Number Placeholder 9">
              <a:extLst>
                <a:ext uri="{FF2B5EF4-FFF2-40B4-BE49-F238E27FC236}">
                  <a16:creationId xmlns:a16="http://schemas.microsoft.com/office/drawing/2014/main" id="{6139457E-355D-F341-D005-EC150F977D8B}"/>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36" name="Slide Number Placeholder 9">
              <a:extLst>
                <a:ext uri="{FF2B5EF4-FFF2-40B4-BE49-F238E27FC236}">
                  <a16:creationId xmlns:a16="http://schemas.microsoft.com/office/drawing/2014/main" id="{132CAAD3-5979-7DEE-5EF4-39BA9038AE3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2" name="TextBox 1">
            <a:extLst>
              <a:ext uri="{FF2B5EF4-FFF2-40B4-BE49-F238E27FC236}">
                <a16:creationId xmlns:a16="http://schemas.microsoft.com/office/drawing/2014/main" id="{AF313075-11D2-C43E-118C-3842F412D38A}"/>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Tree>
    <p:extLst>
      <p:ext uri="{BB962C8B-B14F-4D97-AF65-F5344CB8AC3E}">
        <p14:creationId xmlns:p14="http://schemas.microsoft.com/office/powerpoint/2010/main" val="348292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DBC3F-D4C2-927D-6D40-7A347F1FBD96}"/>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CF8E43-1CE7-0E11-C1C9-172250300CE3}"/>
              </a:ext>
            </a:extLst>
          </p:cNvPr>
          <p:cNvSpPr txBox="1"/>
          <p:nvPr/>
        </p:nvSpPr>
        <p:spPr>
          <a:xfrm>
            <a:off x="417810" y="2555074"/>
            <a:ext cx="5381670" cy="3311804"/>
          </a:xfrm>
          <a:prstGeom prst="rect">
            <a:avLst/>
          </a:prstGeom>
          <a:noFill/>
        </p:spPr>
        <p:txBody>
          <a:bodyPr wrap="square" rtlCol="0">
            <a:spAutoFit/>
          </a:bodyPr>
          <a:lstStyle/>
          <a:p>
            <a:pPr>
              <a:lnSpc>
                <a:spcPct val="150000"/>
              </a:lnSpc>
            </a:pPr>
            <a:r>
              <a:rPr lang="en-US" sz="2400" u="sng" dirty="0">
                <a:solidFill>
                  <a:srgbClr val="333333"/>
                </a:solidFill>
                <a:latin typeface="Gotham Bold" pitchFamily="50" charset="0"/>
                <a:ea typeface="Open Sans" panose="020B0606030504020204" pitchFamily="34" charset="0"/>
                <a:cs typeface="Open Sans" panose="020B0606030504020204" pitchFamily="34" charset="0"/>
              </a:rPr>
              <a:t>Governor Ayotte, FY26-27</a:t>
            </a:r>
          </a:p>
          <a:p>
            <a:pPr marL="285750" indent="-285750">
              <a:lnSpc>
                <a:spcPct val="150000"/>
              </a:lnSpc>
              <a:buFont typeface="Arial" panose="020B0604020202020204" pitchFamily="34" charset="0"/>
              <a:buChar char="•"/>
            </a:pPr>
            <a:r>
              <a:rPr lang="en-US" dirty="0">
                <a:solidFill>
                  <a:srgbClr val="333333"/>
                </a:solidFill>
                <a:latin typeface="Gotham Bold" pitchFamily="50" charset="0"/>
                <a:ea typeface="Open Sans" panose="020B0606030504020204" pitchFamily="34" charset="0"/>
                <a:cs typeface="Open Sans" panose="020B0606030504020204" pitchFamily="34" charset="0"/>
              </a:rPr>
              <a:t>All Funds Revenue/Expenses: $16B</a:t>
            </a:r>
          </a:p>
          <a:p>
            <a:pPr marL="285750" indent="-285750">
              <a:lnSpc>
                <a:spcPct val="150000"/>
              </a:lnSpc>
              <a:spcAft>
                <a:spcPts val="600"/>
              </a:spcAft>
              <a:buFont typeface="Arial" panose="020B0604020202020204" pitchFamily="34" charset="0"/>
              <a:buChar char="•"/>
            </a:pPr>
            <a:r>
              <a:rPr lang="en-US" dirty="0">
                <a:solidFill>
                  <a:srgbClr val="333333"/>
                </a:solidFill>
                <a:latin typeface="Gotham Bold" pitchFamily="50" charset="0"/>
                <a:ea typeface="Open Sans" panose="020B0606030504020204" pitchFamily="34" charset="0"/>
                <a:cs typeface="Open Sans" panose="020B0606030504020204" pitchFamily="34" charset="0"/>
              </a:rPr>
              <a:t>Federal Funds Revenue: $5.2B</a:t>
            </a:r>
          </a:p>
          <a:p>
            <a:pPr marL="285750" indent="-285750">
              <a:buFont typeface="Arial" panose="020B0604020202020204" pitchFamily="34" charset="0"/>
              <a:buChar char="•"/>
            </a:pPr>
            <a:r>
              <a:rPr lang="en-US" dirty="0">
                <a:solidFill>
                  <a:srgbClr val="333333"/>
                </a:solidFill>
                <a:latin typeface="Gotham Bold" pitchFamily="50" charset="0"/>
                <a:ea typeface="Open Sans" panose="020B0606030504020204" pitchFamily="34" charset="0"/>
                <a:cs typeface="Open Sans" panose="020B0606030504020204" pitchFamily="34" charset="0"/>
              </a:rPr>
              <a:t>Unrestricted General &amp; Education Fund Revenue: $6.4B</a:t>
            </a:r>
          </a:p>
          <a:p>
            <a:pPr marL="742950" lvl="1" indent="-28575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BPT + BET Revenue: $2.5B</a:t>
            </a:r>
          </a:p>
          <a:p>
            <a:pPr marL="742950" lvl="1" indent="-28575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Meals &amp; Rooms: $724M</a:t>
            </a:r>
          </a:p>
          <a:p>
            <a:pPr marL="742950" lvl="1" indent="-28575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I&amp;D Tax: fully repealed 1/1/2025</a:t>
            </a:r>
          </a:p>
        </p:txBody>
      </p:sp>
      <p:sp>
        <p:nvSpPr>
          <p:cNvPr id="5" name="TextBox 4">
            <a:extLst>
              <a:ext uri="{FF2B5EF4-FFF2-40B4-BE49-F238E27FC236}">
                <a16:creationId xmlns:a16="http://schemas.microsoft.com/office/drawing/2014/main" id="{D62CE98D-055E-A540-DD32-5D7171A5BB2E}"/>
              </a:ext>
            </a:extLst>
          </p:cNvPr>
          <p:cNvSpPr txBox="1"/>
          <p:nvPr/>
        </p:nvSpPr>
        <p:spPr bwMode="white">
          <a:xfrm>
            <a:off x="515784" y="1451341"/>
            <a:ext cx="8656791" cy="584775"/>
          </a:xfrm>
          <a:prstGeom prst="rect">
            <a:avLst/>
          </a:prstGeom>
          <a:noFill/>
        </p:spPr>
        <p:txBody>
          <a:bodyPr wrap="square" rtlCol="0">
            <a:spAutoFit/>
          </a:bodyPr>
          <a:lstStyle/>
          <a:p>
            <a:r>
              <a:rPr lang="en-US" sz="3200" dirty="0">
                <a:solidFill>
                  <a:srgbClr val="00AD50"/>
                </a:solidFill>
                <a:latin typeface="Gotham Medium" pitchFamily="50" charset="0"/>
              </a:rPr>
              <a:t>GOVERNOR’S BUDGET PROPOSAL</a:t>
            </a:r>
          </a:p>
        </p:txBody>
      </p:sp>
      <p:sp>
        <p:nvSpPr>
          <p:cNvPr id="36" name="Rectangle 35">
            <a:extLst>
              <a:ext uri="{FF2B5EF4-FFF2-40B4-BE49-F238E27FC236}">
                <a16:creationId xmlns:a16="http://schemas.microsoft.com/office/drawing/2014/main" id="{F55BD037-6D62-B2A2-C571-82ACB33457C2}"/>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E16978A3-5D41-1259-8C33-52A1D0035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BE10BC06-7745-9E25-663C-183E18E311FB}"/>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5</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202B032B-FA52-27F5-C03D-6846654CF6DB}"/>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E3AAB806-8529-C2FA-3A74-061107879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FE0DDC71-FFA9-9464-7EF5-426E5ABCD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B95B5F6E-594B-0B07-5419-9BB350066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9D613694-11DD-416F-6C0E-E2D213B686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1EC2FFC6-0495-2993-9628-34A6045D7861}"/>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99D35244-23F7-3E90-B134-E4478A9D449D}"/>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0666C6F5-E463-CEFB-D6CA-53642167B0BB}"/>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61B54124-1D1A-6B32-1C6E-C79B09EBDC4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3" name="TextBox 2">
            <a:extLst>
              <a:ext uri="{FF2B5EF4-FFF2-40B4-BE49-F238E27FC236}">
                <a16:creationId xmlns:a16="http://schemas.microsoft.com/office/drawing/2014/main" id="{DC3279B4-4369-C3D0-1B80-5C8691101EB9}"/>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
        <p:nvSpPr>
          <p:cNvPr id="9" name="TextBox 8">
            <a:extLst>
              <a:ext uri="{FF2B5EF4-FFF2-40B4-BE49-F238E27FC236}">
                <a16:creationId xmlns:a16="http://schemas.microsoft.com/office/drawing/2014/main" id="{80C88B72-07D2-AEE8-04F8-C74EEA85C805}"/>
              </a:ext>
            </a:extLst>
          </p:cNvPr>
          <p:cNvSpPr txBox="1"/>
          <p:nvPr/>
        </p:nvSpPr>
        <p:spPr>
          <a:xfrm>
            <a:off x="116206" y="6067662"/>
            <a:ext cx="3925229" cy="276999"/>
          </a:xfrm>
          <a:prstGeom prst="rect">
            <a:avLst/>
          </a:prstGeom>
          <a:noFill/>
        </p:spPr>
        <p:txBody>
          <a:bodyPr wrap="square" rtlCol="0">
            <a:spAutoFit/>
          </a:bodyPr>
          <a:lstStyle/>
          <a:p>
            <a:r>
              <a:rPr lang="en-US" sz="1200" i="1" dirty="0"/>
              <a:t>Source: Governor’s Executive Budget Presentation, Feb. 2025 </a:t>
            </a:r>
          </a:p>
        </p:txBody>
      </p:sp>
      <p:sp>
        <p:nvSpPr>
          <p:cNvPr id="13" name="TextBox 12">
            <a:extLst>
              <a:ext uri="{FF2B5EF4-FFF2-40B4-BE49-F238E27FC236}">
                <a16:creationId xmlns:a16="http://schemas.microsoft.com/office/drawing/2014/main" id="{BD9C1289-60CC-6A9C-93E3-7A261350E520}"/>
              </a:ext>
            </a:extLst>
          </p:cNvPr>
          <p:cNvSpPr txBox="1"/>
          <p:nvPr/>
        </p:nvSpPr>
        <p:spPr>
          <a:xfrm>
            <a:off x="6141275" y="3037930"/>
            <a:ext cx="5381670" cy="3229346"/>
          </a:xfrm>
          <a:prstGeom prst="rect">
            <a:avLst/>
          </a:prstGeom>
          <a:noFill/>
        </p:spPr>
        <p:txBody>
          <a:bodyPr wrap="square" rtlCol="0">
            <a:spAutoFit/>
          </a:bodyPr>
          <a:lstStyle/>
          <a:p>
            <a:pPr>
              <a:lnSpc>
                <a:spcPct val="150000"/>
              </a:lnSpc>
            </a:pPr>
            <a:r>
              <a:rPr lang="en-US" sz="2000" dirty="0">
                <a:solidFill>
                  <a:srgbClr val="333333"/>
                </a:solidFill>
                <a:latin typeface="Gotham Bold" pitchFamily="50" charset="0"/>
                <a:ea typeface="Open Sans" panose="020B0606030504020204" pitchFamily="34" charset="0"/>
                <a:cs typeface="Open Sans" panose="020B0606030504020204" pitchFamily="34" charset="0"/>
              </a:rPr>
              <a:t>Notable Items:</a:t>
            </a:r>
          </a:p>
          <a:p>
            <a:pPr marL="285750" indent="-285750">
              <a:lnSpc>
                <a:spcPct val="150000"/>
              </a:lnSpc>
              <a:buFont typeface="Arial" panose="020B0604020202020204" pitchFamily="34" charset="0"/>
              <a:buChar char="•"/>
            </a:pPr>
            <a:r>
              <a:rPr lang="en-US" sz="2000" dirty="0">
                <a:solidFill>
                  <a:srgbClr val="333333"/>
                </a:solidFill>
                <a:latin typeface="Gotham"/>
                <a:ea typeface="Open Sans" panose="020B0606030504020204" pitchFamily="34" charset="0"/>
                <a:cs typeface="Open Sans" panose="020B0606030504020204" pitchFamily="34" charset="0"/>
              </a:rPr>
              <a:t>Reduce General Fund spending by $150m</a:t>
            </a:r>
          </a:p>
          <a:p>
            <a:pPr marL="285750" indent="-285750">
              <a:lnSpc>
                <a:spcPct val="150000"/>
              </a:lnSpc>
              <a:buFont typeface="Arial" panose="020B0604020202020204" pitchFamily="34" charset="0"/>
              <a:buChar char="•"/>
            </a:pPr>
            <a:r>
              <a:rPr lang="en-US" sz="2000" dirty="0">
                <a:solidFill>
                  <a:srgbClr val="333333"/>
                </a:solidFill>
                <a:latin typeface="Gotham"/>
                <a:ea typeface="Open Sans" panose="020B0606030504020204" pitchFamily="34" charset="0"/>
                <a:cs typeface="Open Sans" panose="020B0606030504020204" pitchFamily="34" charset="0"/>
              </a:rPr>
              <a:t>+50% in state Special Education funding</a:t>
            </a:r>
          </a:p>
          <a:p>
            <a:pPr marL="285750" indent="-285750">
              <a:lnSpc>
                <a:spcPct val="150000"/>
              </a:lnSpc>
              <a:buFont typeface="Arial" panose="020B0604020202020204" pitchFamily="34" charset="0"/>
              <a:buChar char="•"/>
            </a:pPr>
            <a:r>
              <a:rPr lang="en-US" sz="2000" dirty="0">
                <a:solidFill>
                  <a:srgbClr val="333333"/>
                </a:solidFill>
                <a:latin typeface="Gotham"/>
                <a:ea typeface="Open Sans" panose="020B0606030504020204" pitchFamily="34" charset="0"/>
                <a:cs typeface="Open Sans" panose="020B0606030504020204" pitchFamily="34" charset="0"/>
              </a:rPr>
              <a:t>Workforce Training Funding</a:t>
            </a:r>
          </a:p>
          <a:p>
            <a:pPr marL="285750" indent="-285750">
              <a:lnSpc>
                <a:spcPct val="150000"/>
              </a:lnSpc>
              <a:buFont typeface="Arial" panose="020B0604020202020204" pitchFamily="34" charset="0"/>
              <a:buChar char="•"/>
            </a:pPr>
            <a:r>
              <a:rPr lang="en-US" sz="2000" dirty="0">
                <a:solidFill>
                  <a:srgbClr val="333333"/>
                </a:solidFill>
                <a:latin typeface="Gotham"/>
                <a:ea typeface="Open Sans" panose="020B0606030504020204" pitchFamily="34" charset="0"/>
                <a:cs typeface="Open Sans" panose="020B0606030504020204" pitchFamily="34" charset="0"/>
              </a:rPr>
              <a:t>Expanding Education Freedom Accounts</a:t>
            </a:r>
          </a:p>
          <a:p>
            <a:pPr marL="285750" indent="-285750">
              <a:lnSpc>
                <a:spcPct val="150000"/>
              </a:lnSpc>
              <a:buFont typeface="Arial" panose="020B0604020202020204" pitchFamily="34" charset="0"/>
              <a:buChar char="•"/>
            </a:pPr>
            <a:r>
              <a:rPr lang="en-US" sz="2000" dirty="0">
                <a:solidFill>
                  <a:srgbClr val="333333"/>
                </a:solidFill>
                <a:latin typeface="Gotham"/>
                <a:ea typeface="Open Sans" panose="020B0606030504020204" pitchFamily="34" charset="0"/>
                <a:cs typeface="Open Sans" panose="020B0606030504020204" pitchFamily="34" charset="0"/>
              </a:rPr>
              <a:t>Bail Reform</a:t>
            </a:r>
          </a:p>
          <a:p>
            <a:pPr marL="285750" indent="-285750">
              <a:lnSpc>
                <a:spcPct val="150000"/>
              </a:lnSpc>
              <a:buFont typeface="Arial" panose="020B0604020202020204" pitchFamily="34" charset="0"/>
              <a:buChar char="•"/>
            </a:pPr>
            <a:endParaRPr lang="en-US" dirty="0">
              <a:solidFill>
                <a:srgbClr val="333333"/>
              </a:solidFill>
              <a:latin typeface="Gotham Bold"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956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DDD18-835E-E76B-B0B8-4430586178D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B54E2F8-7816-74E1-7592-2CEADBEDB81D}"/>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8B2AD2-0A50-0F2A-F38D-0ADAFFB95C54}"/>
              </a:ext>
            </a:extLst>
          </p:cNvPr>
          <p:cNvSpPr txBox="1"/>
          <p:nvPr/>
        </p:nvSpPr>
        <p:spPr>
          <a:xfrm>
            <a:off x="664833" y="2308520"/>
            <a:ext cx="3364483" cy="500137"/>
          </a:xfrm>
          <a:prstGeom prst="rect">
            <a:avLst/>
          </a:prstGeom>
          <a:noFill/>
        </p:spPr>
        <p:txBody>
          <a:bodyPr wrap="square" rtlCol="0">
            <a:spAutoFit/>
          </a:bodyPr>
          <a:lstStyle/>
          <a:p>
            <a:pPr>
              <a:lnSpc>
                <a:spcPct val="150000"/>
              </a:lnSpc>
            </a:pPr>
            <a:r>
              <a:rPr lang="en-US" sz="2000" u="sng" dirty="0">
                <a:solidFill>
                  <a:srgbClr val="333333"/>
                </a:solidFill>
                <a:latin typeface="Gotham Bold" pitchFamily="50" charset="0"/>
                <a:ea typeface="Open Sans" panose="020B0606030504020204" pitchFamily="34" charset="0"/>
                <a:cs typeface="Open Sans" panose="020B0606030504020204" pitchFamily="34" charset="0"/>
              </a:rPr>
              <a:t>PROJECTED REVENUES</a:t>
            </a:r>
          </a:p>
        </p:txBody>
      </p:sp>
      <p:sp>
        <p:nvSpPr>
          <p:cNvPr id="5" name="TextBox 4">
            <a:extLst>
              <a:ext uri="{FF2B5EF4-FFF2-40B4-BE49-F238E27FC236}">
                <a16:creationId xmlns:a16="http://schemas.microsoft.com/office/drawing/2014/main" id="{6EF34FA8-B774-F5A7-4619-2CCD6DF92541}"/>
              </a:ext>
            </a:extLst>
          </p:cNvPr>
          <p:cNvSpPr txBox="1"/>
          <p:nvPr/>
        </p:nvSpPr>
        <p:spPr bwMode="white">
          <a:xfrm>
            <a:off x="515784" y="1451341"/>
            <a:ext cx="8656791" cy="584775"/>
          </a:xfrm>
          <a:prstGeom prst="rect">
            <a:avLst/>
          </a:prstGeom>
          <a:noFill/>
        </p:spPr>
        <p:txBody>
          <a:bodyPr wrap="square" rtlCol="0">
            <a:spAutoFit/>
          </a:bodyPr>
          <a:lstStyle/>
          <a:p>
            <a:r>
              <a:rPr lang="en-US" sz="3200" dirty="0">
                <a:solidFill>
                  <a:srgbClr val="00AD50"/>
                </a:solidFill>
                <a:latin typeface="Gotham Medium" pitchFamily="50" charset="0"/>
              </a:rPr>
              <a:t>GOVERNOR’S BUDGET PROPOSAL</a:t>
            </a:r>
          </a:p>
        </p:txBody>
      </p:sp>
      <p:sp>
        <p:nvSpPr>
          <p:cNvPr id="36" name="Rectangle 35">
            <a:extLst>
              <a:ext uri="{FF2B5EF4-FFF2-40B4-BE49-F238E27FC236}">
                <a16:creationId xmlns:a16="http://schemas.microsoft.com/office/drawing/2014/main" id="{61179AC0-6F26-88B3-2A91-C5DE3D917BF5}"/>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4E8478A2-E1FD-FB34-A767-641F697C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B50C3CA7-0264-4CC4-9D49-98A8064ACCF8}"/>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6</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1BAD69A9-8AB3-A3C3-6157-F932A65C50D3}"/>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3AB470AC-A787-6701-41A3-C996E60F9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4DD6DE89-D1E4-9AB2-7DC0-3E9E0D2C5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7EBE4A35-57B5-B52C-E4D7-90F2CB3973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6BDA33F9-AEA0-85E3-2DF5-F3D4F77A1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6DE48DA1-10EC-C86A-33E0-8D05FCE1B6C1}"/>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D54C82A0-4A61-5569-D544-C923C62CDFD3}"/>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2DEA06C8-8E2C-1028-DC3E-80E292B9804F}"/>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C3F8FE22-B58D-6DE3-BF66-C682E3742FD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3" name="TextBox 2">
            <a:extLst>
              <a:ext uri="{FF2B5EF4-FFF2-40B4-BE49-F238E27FC236}">
                <a16:creationId xmlns:a16="http://schemas.microsoft.com/office/drawing/2014/main" id="{62D33D38-760D-A64C-EC8E-BBC787729536}"/>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pic>
        <p:nvPicPr>
          <p:cNvPr id="4" name="Picture 3">
            <a:extLst>
              <a:ext uri="{FF2B5EF4-FFF2-40B4-BE49-F238E27FC236}">
                <a16:creationId xmlns:a16="http://schemas.microsoft.com/office/drawing/2014/main" id="{7AEB9186-26F0-6C3D-6561-E270E8EE7818}"/>
              </a:ext>
            </a:extLst>
          </p:cNvPr>
          <p:cNvPicPr>
            <a:picLocks noChangeAspect="1"/>
          </p:cNvPicPr>
          <p:nvPr/>
        </p:nvPicPr>
        <p:blipFill>
          <a:blip r:embed="rId8"/>
          <a:stretch>
            <a:fillRect/>
          </a:stretch>
        </p:blipFill>
        <p:spPr>
          <a:xfrm>
            <a:off x="606642" y="2836571"/>
            <a:ext cx="3480866" cy="3275645"/>
          </a:xfrm>
          <a:prstGeom prst="rect">
            <a:avLst/>
          </a:prstGeom>
          <a:ln w="15875">
            <a:solidFill>
              <a:schemeClr val="accent6"/>
            </a:solidFill>
          </a:ln>
        </p:spPr>
      </p:pic>
      <p:sp>
        <p:nvSpPr>
          <p:cNvPr id="11" name="TextBox 10">
            <a:extLst>
              <a:ext uri="{FF2B5EF4-FFF2-40B4-BE49-F238E27FC236}">
                <a16:creationId xmlns:a16="http://schemas.microsoft.com/office/drawing/2014/main" id="{98775349-5A55-5E1E-A000-F8F893D75D2A}"/>
              </a:ext>
            </a:extLst>
          </p:cNvPr>
          <p:cNvSpPr txBox="1"/>
          <p:nvPr/>
        </p:nvSpPr>
        <p:spPr>
          <a:xfrm>
            <a:off x="515783" y="6146683"/>
            <a:ext cx="3925229" cy="276999"/>
          </a:xfrm>
          <a:prstGeom prst="rect">
            <a:avLst/>
          </a:prstGeom>
          <a:noFill/>
        </p:spPr>
        <p:txBody>
          <a:bodyPr wrap="square" rtlCol="0">
            <a:spAutoFit/>
          </a:bodyPr>
          <a:lstStyle/>
          <a:p>
            <a:r>
              <a:rPr lang="en-US" sz="1200" i="1" dirty="0"/>
              <a:t>Source: Governor’s Executive Budget Presentation, Feb. 2025 </a:t>
            </a:r>
          </a:p>
        </p:txBody>
      </p:sp>
      <p:pic>
        <p:nvPicPr>
          <p:cNvPr id="12" name="Picture 11">
            <a:extLst>
              <a:ext uri="{FF2B5EF4-FFF2-40B4-BE49-F238E27FC236}">
                <a16:creationId xmlns:a16="http://schemas.microsoft.com/office/drawing/2014/main" id="{5B5A938B-D90F-F1BB-5E14-E9074F899C1E}"/>
              </a:ext>
            </a:extLst>
          </p:cNvPr>
          <p:cNvPicPr>
            <a:picLocks noChangeAspect="1"/>
          </p:cNvPicPr>
          <p:nvPr/>
        </p:nvPicPr>
        <p:blipFill>
          <a:blip r:embed="rId9"/>
          <a:stretch>
            <a:fillRect/>
          </a:stretch>
        </p:blipFill>
        <p:spPr>
          <a:xfrm>
            <a:off x="5127951" y="2501448"/>
            <a:ext cx="6081798" cy="3809552"/>
          </a:xfrm>
          <a:prstGeom prst="rect">
            <a:avLst/>
          </a:prstGeom>
          <a:ln w="15875">
            <a:solidFill>
              <a:schemeClr val="accent6"/>
            </a:solidFill>
          </a:ln>
        </p:spPr>
      </p:pic>
      <p:sp>
        <p:nvSpPr>
          <p:cNvPr id="13" name="Oval 12">
            <a:extLst>
              <a:ext uri="{FF2B5EF4-FFF2-40B4-BE49-F238E27FC236}">
                <a16:creationId xmlns:a16="http://schemas.microsoft.com/office/drawing/2014/main" id="{DFE1CBC4-61B8-231D-482B-57A342376B72}"/>
              </a:ext>
            </a:extLst>
          </p:cNvPr>
          <p:cNvSpPr/>
          <p:nvPr/>
        </p:nvSpPr>
        <p:spPr>
          <a:xfrm>
            <a:off x="9612350" y="2503835"/>
            <a:ext cx="1494263" cy="1271239"/>
          </a:xfrm>
          <a:prstGeom prst="ellipse">
            <a:avLst/>
          </a:prstGeom>
          <a:noFill/>
          <a:ln w="666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88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9B23-94F3-0D69-F675-F2B131C828F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C169BDA-8580-64DD-EB7D-A74F4846CF99}"/>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748C26-8792-0568-CED4-2EC29C1E0701}"/>
              </a:ext>
            </a:extLst>
          </p:cNvPr>
          <p:cNvSpPr txBox="1"/>
          <p:nvPr/>
        </p:nvSpPr>
        <p:spPr bwMode="white">
          <a:xfrm>
            <a:off x="515784" y="1451341"/>
            <a:ext cx="8656791" cy="584775"/>
          </a:xfrm>
          <a:prstGeom prst="rect">
            <a:avLst/>
          </a:prstGeom>
          <a:noFill/>
        </p:spPr>
        <p:txBody>
          <a:bodyPr wrap="square" rtlCol="0">
            <a:spAutoFit/>
          </a:bodyPr>
          <a:lstStyle/>
          <a:p>
            <a:r>
              <a:rPr lang="en-US" sz="3200" dirty="0">
                <a:solidFill>
                  <a:srgbClr val="00AD50"/>
                </a:solidFill>
                <a:latin typeface="Gotham Medium" pitchFamily="50" charset="0"/>
              </a:rPr>
              <a:t>GOVERNOR’S BUDGET PROPOSAL</a:t>
            </a:r>
          </a:p>
        </p:txBody>
      </p:sp>
      <p:sp>
        <p:nvSpPr>
          <p:cNvPr id="36" name="Rectangle 35">
            <a:extLst>
              <a:ext uri="{FF2B5EF4-FFF2-40B4-BE49-F238E27FC236}">
                <a16:creationId xmlns:a16="http://schemas.microsoft.com/office/drawing/2014/main" id="{697862B6-072C-D0F5-2D3A-CB561F6E7C05}"/>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49022933-55CA-A69A-15F9-6846302BC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A00F8AB4-2186-131F-18E6-E8833C8C950D}"/>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7</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FFE50009-811F-534C-6239-09C1B5F8DC79}"/>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FDA9D89D-5C04-8861-3C67-76D89980A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BD4C3B37-9EA9-5310-B973-31FAAAF6D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73CEE5D5-5D91-6A38-1273-18B300B63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E697EECD-E92E-9ABD-75D2-F9083AF2A2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ED9920F4-4D82-DBE7-2918-38F7F93473BE}"/>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3498F239-BC19-40C7-C6B9-65AE2DBCE84A}"/>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9B525292-C67F-473E-24B5-F467C38E853F}"/>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0EF19F8B-F12A-D63F-BDF1-F2D76B7F8F79}"/>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3" name="TextBox 2">
            <a:extLst>
              <a:ext uri="{FF2B5EF4-FFF2-40B4-BE49-F238E27FC236}">
                <a16:creationId xmlns:a16="http://schemas.microsoft.com/office/drawing/2014/main" id="{EE509255-432B-DC31-A4C8-14A178B77DF8}"/>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
        <p:nvSpPr>
          <p:cNvPr id="11" name="TextBox 10">
            <a:extLst>
              <a:ext uri="{FF2B5EF4-FFF2-40B4-BE49-F238E27FC236}">
                <a16:creationId xmlns:a16="http://schemas.microsoft.com/office/drawing/2014/main" id="{B08DEED5-163F-6EDF-79FC-6E2A7C125F13}"/>
              </a:ext>
            </a:extLst>
          </p:cNvPr>
          <p:cNvSpPr txBox="1"/>
          <p:nvPr/>
        </p:nvSpPr>
        <p:spPr>
          <a:xfrm>
            <a:off x="7544876" y="6134096"/>
            <a:ext cx="3925229" cy="276999"/>
          </a:xfrm>
          <a:prstGeom prst="rect">
            <a:avLst/>
          </a:prstGeom>
          <a:noFill/>
        </p:spPr>
        <p:txBody>
          <a:bodyPr wrap="square" rtlCol="0">
            <a:spAutoFit/>
          </a:bodyPr>
          <a:lstStyle/>
          <a:p>
            <a:r>
              <a:rPr lang="en-US" sz="1200" i="1" dirty="0"/>
              <a:t>Source: Governor’s Executive Budget Presentation, Feb. 2025 </a:t>
            </a:r>
          </a:p>
        </p:txBody>
      </p:sp>
      <p:pic>
        <p:nvPicPr>
          <p:cNvPr id="12" name="Picture 11">
            <a:extLst>
              <a:ext uri="{FF2B5EF4-FFF2-40B4-BE49-F238E27FC236}">
                <a16:creationId xmlns:a16="http://schemas.microsoft.com/office/drawing/2014/main" id="{4714CFC4-8D3D-D980-6F14-AF97745DE7EC}"/>
              </a:ext>
            </a:extLst>
          </p:cNvPr>
          <p:cNvPicPr>
            <a:picLocks noChangeAspect="1"/>
          </p:cNvPicPr>
          <p:nvPr/>
        </p:nvPicPr>
        <p:blipFill>
          <a:blip r:embed="rId8"/>
          <a:stretch>
            <a:fillRect/>
          </a:stretch>
        </p:blipFill>
        <p:spPr>
          <a:xfrm>
            <a:off x="6861654" y="2798601"/>
            <a:ext cx="4493234" cy="3272991"/>
          </a:xfrm>
          <a:prstGeom prst="rect">
            <a:avLst/>
          </a:prstGeom>
          <a:ln w="15875">
            <a:solidFill>
              <a:schemeClr val="accent6"/>
            </a:solidFill>
          </a:ln>
        </p:spPr>
      </p:pic>
      <p:pic>
        <p:nvPicPr>
          <p:cNvPr id="13" name="Picture 12">
            <a:extLst>
              <a:ext uri="{FF2B5EF4-FFF2-40B4-BE49-F238E27FC236}">
                <a16:creationId xmlns:a16="http://schemas.microsoft.com/office/drawing/2014/main" id="{E6B93887-3871-EB9F-5DD5-00E6B2FBF71F}"/>
              </a:ext>
            </a:extLst>
          </p:cNvPr>
          <p:cNvPicPr>
            <a:picLocks noChangeAspect="1"/>
          </p:cNvPicPr>
          <p:nvPr/>
        </p:nvPicPr>
        <p:blipFill>
          <a:blip r:embed="rId9"/>
          <a:stretch>
            <a:fillRect/>
          </a:stretch>
        </p:blipFill>
        <p:spPr>
          <a:xfrm>
            <a:off x="837112" y="2784241"/>
            <a:ext cx="5127333" cy="3432174"/>
          </a:xfrm>
          <a:prstGeom prst="rect">
            <a:avLst/>
          </a:prstGeom>
          <a:ln w="15875">
            <a:solidFill>
              <a:schemeClr val="accent6"/>
            </a:solidFill>
          </a:ln>
        </p:spPr>
      </p:pic>
      <p:sp>
        <p:nvSpPr>
          <p:cNvPr id="15" name="TextBox 14">
            <a:extLst>
              <a:ext uri="{FF2B5EF4-FFF2-40B4-BE49-F238E27FC236}">
                <a16:creationId xmlns:a16="http://schemas.microsoft.com/office/drawing/2014/main" id="{D884D8C0-D1F5-16C2-CD3F-2A57C4CFC47C}"/>
              </a:ext>
            </a:extLst>
          </p:cNvPr>
          <p:cNvSpPr txBox="1"/>
          <p:nvPr/>
        </p:nvSpPr>
        <p:spPr>
          <a:xfrm>
            <a:off x="1456221" y="2284104"/>
            <a:ext cx="3889113" cy="500137"/>
          </a:xfrm>
          <a:prstGeom prst="rect">
            <a:avLst/>
          </a:prstGeom>
          <a:noFill/>
        </p:spPr>
        <p:txBody>
          <a:bodyPr wrap="square" rtlCol="0">
            <a:spAutoFit/>
          </a:bodyPr>
          <a:lstStyle/>
          <a:p>
            <a:pPr>
              <a:lnSpc>
                <a:spcPct val="150000"/>
              </a:lnSpc>
            </a:pPr>
            <a:r>
              <a:rPr lang="en-US" sz="2000" u="sng" dirty="0">
                <a:solidFill>
                  <a:srgbClr val="333333"/>
                </a:solidFill>
                <a:latin typeface="Gotham Bold" pitchFamily="50" charset="0"/>
                <a:ea typeface="Open Sans" panose="020B0606030504020204" pitchFamily="34" charset="0"/>
                <a:cs typeface="Open Sans" panose="020B0606030504020204" pitchFamily="34" charset="0"/>
              </a:rPr>
              <a:t>PROPOSED EXPENDITURES</a:t>
            </a:r>
          </a:p>
        </p:txBody>
      </p:sp>
    </p:spTree>
    <p:extLst>
      <p:ext uri="{BB962C8B-B14F-4D97-AF65-F5344CB8AC3E}">
        <p14:creationId xmlns:p14="http://schemas.microsoft.com/office/powerpoint/2010/main" val="39845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DBC3F-D4C2-927D-6D40-7A347F1FBD96}"/>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2CE98D-055E-A540-DD32-5D7171A5BB2E}"/>
              </a:ext>
            </a:extLst>
          </p:cNvPr>
          <p:cNvSpPr txBox="1"/>
          <p:nvPr/>
        </p:nvSpPr>
        <p:spPr bwMode="white">
          <a:xfrm>
            <a:off x="515784" y="1451341"/>
            <a:ext cx="6950205" cy="584775"/>
          </a:xfrm>
          <a:prstGeom prst="rect">
            <a:avLst/>
          </a:prstGeom>
          <a:noFill/>
        </p:spPr>
        <p:txBody>
          <a:bodyPr wrap="square" rtlCol="0">
            <a:spAutoFit/>
          </a:bodyPr>
          <a:lstStyle/>
          <a:p>
            <a:r>
              <a:rPr lang="en-US" sz="3200" dirty="0">
                <a:solidFill>
                  <a:srgbClr val="00AD50"/>
                </a:solidFill>
                <a:latin typeface="Gotham Medium" pitchFamily="50" charset="0"/>
              </a:rPr>
              <a:t>HOUSE BUDGET PROJECTIONS</a:t>
            </a:r>
          </a:p>
        </p:txBody>
      </p:sp>
      <p:sp>
        <p:nvSpPr>
          <p:cNvPr id="36" name="Rectangle 35">
            <a:extLst>
              <a:ext uri="{FF2B5EF4-FFF2-40B4-BE49-F238E27FC236}">
                <a16:creationId xmlns:a16="http://schemas.microsoft.com/office/drawing/2014/main" id="{F55BD037-6D62-B2A2-C571-82ACB33457C2}"/>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E16978A3-5D41-1259-8C33-52A1D0035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BE10BC06-7745-9E25-663C-183E18E311FB}"/>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8</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202B032B-FA52-27F5-C03D-6846654CF6DB}"/>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E3AAB806-8529-C2FA-3A74-061107879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FE0DDC71-FFA9-9464-7EF5-426E5ABCD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B95B5F6E-594B-0B07-5419-9BB350066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9D613694-11DD-416F-6C0E-E2D213B686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1EC2FFC6-0495-2993-9628-34A6045D7861}"/>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99D35244-23F7-3E90-B134-E4478A9D449D}"/>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0666C6F5-E463-CEFB-D6CA-53642167B0BB}"/>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61B54124-1D1A-6B32-1C6E-C79B09EBDC4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3" name="Rectangle 2">
            <a:extLst>
              <a:ext uri="{FF2B5EF4-FFF2-40B4-BE49-F238E27FC236}">
                <a16:creationId xmlns:a16="http://schemas.microsoft.com/office/drawing/2014/main" id="{C3DE65C0-3CB6-60D5-1EFE-50700892EC46}"/>
              </a:ext>
            </a:extLst>
          </p:cNvPr>
          <p:cNvSpPr/>
          <p:nvPr/>
        </p:nvSpPr>
        <p:spPr>
          <a:xfrm>
            <a:off x="6593853" y="2783488"/>
            <a:ext cx="5082364"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5EA4F251-A4E6-B920-CCCF-D0B0D515635F}"/>
              </a:ext>
            </a:extLst>
          </p:cNvPr>
          <p:cNvGrpSpPr/>
          <p:nvPr/>
        </p:nvGrpSpPr>
        <p:grpSpPr>
          <a:xfrm>
            <a:off x="6593853" y="3897391"/>
            <a:ext cx="5082365" cy="966227"/>
            <a:chOff x="515781" y="4128789"/>
            <a:chExt cx="11200503" cy="966227"/>
          </a:xfrm>
        </p:grpSpPr>
        <p:sp>
          <p:nvSpPr>
            <p:cNvPr id="9" name="Rectangle 8">
              <a:extLst>
                <a:ext uri="{FF2B5EF4-FFF2-40B4-BE49-F238E27FC236}">
                  <a16:creationId xmlns:a16="http://schemas.microsoft.com/office/drawing/2014/main" id="{8B729F0E-23F1-1F9D-C77C-676F3B928152}"/>
                </a:ext>
              </a:extLst>
            </p:cNvPr>
            <p:cNvSpPr/>
            <p:nvPr/>
          </p:nvSpPr>
          <p:spPr>
            <a:xfrm>
              <a:off x="515783" y="4128789"/>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33BEC91-6273-69B8-DF49-E1A493533EB8}"/>
                </a:ext>
              </a:extLst>
            </p:cNvPr>
            <p:cNvSpPr txBox="1"/>
            <p:nvPr/>
          </p:nvSpPr>
          <p:spPr>
            <a:xfrm>
              <a:off x="515781" y="4280441"/>
              <a:ext cx="11200501" cy="586122"/>
            </a:xfrm>
            <a:prstGeom prst="rect">
              <a:avLst/>
            </a:prstGeom>
            <a:noFill/>
          </p:spPr>
          <p:txBody>
            <a:bodyPr wrap="square" rtlCol="0">
              <a:spAutoFit/>
            </a:bodyPr>
            <a:lstStyle/>
            <a:p>
              <a:pPr algn="ctr">
                <a:lnSpc>
                  <a:spcPct val="150000"/>
                </a:lnSpc>
              </a:pPr>
              <a:r>
                <a:rPr lang="en-US" sz="2400" dirty="0">
                  <a:solidFill>
                    <a:schemeClr val="bg1"/>
                  </a:solidFill>
                  <a:latin typeface="Gotham Bold" pitchFamily="50" charset="0"/>
                  <a:ea typeface="Open Sans" panose="020B0606030504020204" pitchFamily="34" charset="0"/>
                  <a:cs typeface="Open Sans" panose="020B0606030504020204" pitchFamily="34" charset="0"/>
                </a:rPr>
                <a:t>YDC Settlements</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C1BA0BE7-D924-F604-312D-0F2F879D1033}"/>
              </a:ext>
            </a:extLst>
          </p:cNvPr>
          <p:cNvGrpSpPr/>
          <p:nvPr/>
        </p:nvGrpSpPr>
        <p:grpSpPr>
          <a:xfrm>
            <a:off x="6593854" y="5020942"/>
            <a:ext cx="5203942" cy="966227"/>
            <a:chOff x="515783" y="5252340"/>
            <a:chExt cx="11468434" cy="966227"/>
          </a:xfrm>
        </p:grpSpPr>
        <p:sp>
          <p:nvSpPr>
            <p:cNvPr id="13" name="Rectangle 12">
              <a:extLst>
                <a:ext uri="{FF2B5EF4-FFF2-40B4-BE49-F238E27FC236}">
                  <a16:creationId xmlns:a16="http://schemas.microsoft.com/office/drawing/2014/main" id="{F2D63116-D25B-AB2C-0673-E52B7F7BCF2A}"/>
                </a:ext>
              </a:extLst>
            </p:cNvPr>
            <p:cNvSpPr/>
            <p:nvPr/>
          </p:nvSpPr>
          <p:spPr>
            <a:xfrm>
              <a:off x="515783" y="5252340"/>
              <a:ext cx="11200501" cy="966227"/>
            </a:xfrm>
            <a:prstGeom prst="rect">
              <a:avLst/>
            </a:prstGeom>
            <a:solidFill>
              <a:srgbClr val="00A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E918008-6C87-992E-2FE7-8E34689CA8FB}"/>
                </a:ext>
              </a:extLst>
            </p:cNvPr>
            <p:cNvSpPr txBox="1"/>
            <p:nvPr/>
          </p:nvSpPr>
          <p:spPr>
            <a:xfrm>
              <a:off x="783716" y="5361378"/>
              <a:ext cx="11200501" cy="586122"/>
            </a:xfrm>
            <a:prstGeom prst="rect">
              <a:avLst/>
            </a:prstGeom>
            <a:noFill/>
          </p:spPr>
          <p:txBody>
            <a:bodyPr wrap="square" rtlCol="0">
              <a:spAutoFit/>
            </a:bodyPr>
            <a:lstStyle/>
            <a:p>
              <a:pPr algn="ctr">
                <a:lnSpc>
                  <a:spcPct val="150000"/>
                </a:lnSpc>
              </a:pPr>
              <a:r>
                <a:rPr lang="en-US" sz="2400" dirty="0">
                  <a:solidFill>
                    <a:schemeClr val="bg1"/>
                  </a:solidFill>
                  <a:latin typeface="Gotham Bold" pitchFamily="50" charset="0"/>
                  <a:ea typeface="Open Sans" panose="020B0606030504020204" pitchFamily="34" charset="0"/>
                  <a:cs typeface="Open Sans" panose="020B0606030504020204" pitchFamily="34" charset="0"/>
                </a:rPr>
                <a:t>Education Funding Lawsuits</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TextBox 5">
            <a:extLst>
              <a:ext uri="{FF2B5EF4-FFF2-40B4-BE49-F238E27FC236}">
                <a16:creationId xmlns:a16="http://schemas.microsoft.com/office/drawing/2014/main" id="{2A530FAE-46F0-2979-6E87-861D69BE75AA}"/>
              </a:ext>
            </a:extLst>
          </p:cNvPr>
          <p:cNvSpPr txBox="1"/>
          <p:nvPr/>
        </p:nvSpPr>
        <p:spPr>
          <a:xfrm>
            <a:off x="391590" y="2611664"/>
            <a:ext cx="5987211" cy="3232680"/>
          </a:xfrm>
          <a:prstGeom prst="rect">
            <a:avLst/>
          </a:prstGeom>
          <a:noFill/>
        </p:spPr>
        <p:txBody>
          <a:bodyPr wrap="square" rtlCol="0">
            <a:spAutoFit/>
          </a:bodyPr>
          <a:lstStyle/>
          <a:p>
            <a:pPr>
              <a:lnSpc>
                <a:spcPct val="150000"/>
              </a:lnSpc>
            </a:pPr>
            <a:r>
              <a:rPr lang="en-US" sz="2400" u="sng" dirty="0">
                <a:solidFill>
                  <a:srgbClr val="333333"/>
                </a:solidFill>
                <a:latin typeface="Gotham Bold" pitchFamily="50" charset="0"/>
                <a:ea typeface="Open Sans" panose="020B0606030504020204" pitchFamily="34" charset="0"/>
                <a:cs typeface="Open Sans" panose="020B0606030504020204" pitchFamily="34" charset="0"/>
              </a:rPr>
              <a:t>NH House</a:t>
            </a:r>
          </a:p>
          <a:p>
            <a:pPr marL="285750" indent="-285750">
              <a:lnSpc>
                <a:spcPct val="150000"/>
              </a:lnSpc>
              <a:buFont typeface="Arial" panose="020B0604020202020204" pitchFamily="34" charset="0"/>
              <a:buChar char="•"/>
            </a:pPr>
            <a:r>
              <a:rPr lang="en-US" sz="2000" dirty="0">
                <a:solidFill>
                  <a:srgbClr val="333333"/>
                </a:solidFill>
                <a:latin typeface="Gotham Bold" pitchFamily="50" charset="0"/>
                <a:ea typeface="Open Sans" panose="020B0606030504020204" pitchFamily="34" charset="0"/>
                <a:cs typeface="Open Sans" panose="020B0606030504020204" pitchFamily="34" charset="0"/>
              </a:rPr>
              <a:t>Revenue projections differ from Gov.</a:t>
            </a:r>
          </a:p>
          <a:p>
            <a:pPr marL="285750" indent="-285750">
              <a:lnSpc>
                <a:spcPct val="150000"/>
              </a:lnSpc>
              <a:buFont typeface="Arial" panose="020B0604020202020204" pitchFamily="34" charset="0"/>
              <a:buChar char="•"/>
            </a:pPr>
            <a:r>
              <a:rPr lang="en-US" sz="2000" dirty="0">
                <a:solidFill>
                  <a:srgbClr val="333333"/>
                </a:solidFill>
                <a:latin typeface="Gotham Bold" pitchFamily="50" charset="0"/>
                <a:ea typeface="Open Sans" panose="020B0606030504020204" pitchFamily="34" charset="0"/>
                <a:cs typeface="Open Sans" panose="020B0606030504020204" pitchFamily="34" charset="0"/>
              </a:rPr>
              <a:t>Lower Revenues in FY25: </a:t>
            </a:r>
          </a:p>
          <a:p>
            <a:pPr marL="742950" lvl="1" indent="-28575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-$150m vs. Gov.</a:t>
            </a:r>
          </a:p>
          <a:p>
            <a:pPr marL="285750" indent="-285750">
              <a:lnSpc>
                <a:spcPct val="150000"/>
              </a:lnSpc>
              <a:buFont typeface="Arial" panose="020B0604020202020204" pitchFamily="34" charset="0"/>
              <a:buChar char="•"/>
            </a:pPr>
            <a:r>
              <a:rPr lang="en-US" sz="2000" dirty="0">
                <a:solidFill>
                  <a:srgbClr val="333333"/>
                </a:solidFill>
                <a:latin typeface="Gotham Bold" pitchFamily="50" charset="0"/>
                <a:ea typeface="Open Sans" panose="020B0606030504020204" pitchFamily="34" charset="0"/>
                <a:cs typeface="Open Sans" panose="020B0606030504020204" pitchFamily="34" charset="0"/>
              </a:rPr>
              <a:t>Lower total revenue in FY26-27</a:t>
            </a:r>
          </a:p>
          <a:p>
            <a:pPr marL="742950" lvl="1" indent="-28575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Gen &amp; Ed Total: $5.9B (-$500m vs. Gov.)</a:t>
            </a:r>
          </a:p>
          <a:p>
            <a:pPr marL="742950" lvl="1" indent="-28575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BPT+BET Revenue: $2.2B (-$300m vs. Gov)</a:t>
            </a:r>
          </a:p>
        </p:txBody>
      </p:sp>
      <p:sp>
        <p:nvSpPr>
          <p:cNvPr id="17" name="TextBox 16">
            <a:extLst>
              <a:ext uri="{FF2B5EF4-FFF2-40B4-BE49-F238E27FC236}">
                <a16:creationId xmlns:a16="http://schemas.microsoft.com/office/drawing/2014/main" id="{E5C33BCC-BAE6-D1DC-2C05-7BBAAFFED3A3}"/>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
        <p:nvSpPr>
          <p:cNvPr id="18" name="TextBox 17">
            <a:extLst>
              <a:ext uri="{FF2B5EF4-FFF2-40B4-BE49-F238E27FC236}">
                <a16:creationId xmlns:a16="http://schemas.microsoft.com/office/drawing/2014/main" id="{6669428B-258F-BE62-5DB8-9F3896C76682}"/>
              </a:ext>
            </a:extLst>
          </p:cNvPr>
          <p:cNvSpPr txBox="1"/>
          <p:nvPr/>
        </p:nvSpPr>
        <p:spPr>
          <a:xfrm>
            <a:off x="6593853" y="2942897"/>
            <a:ext cx="5082364" cy="586122"/>
          </a:xfrm>
          <a:prstGeom prst="rect">
            <a:avLst/>
          </a:prstGeom>
          <a:noFill/>
        </p:spPr>
        <p:txBody>
          <a:bodyPr wrap="square" rtlCol="0">
            <a:spAutoFit/>
          </a:bodyPr>
          <a:lstStyle/>
          <a:p>
            <a:pPr algn="ctr">
              <a:lnSpc>
                <a:spcPct val="150000"/>
              </a:lnSpc>
            </a:pPr>
            <a:r>
              <a:rPr lang="en-US" sz="2400" dirty="0">
                <a:solidFill>
                  <a:schemeClr val="bg1"/>
                </a:solidFill>
                <a:latin typeface="Gotham Bold" pitchFamily="50" charset="0"/>
                <a:ea typeface="Open Sans" panose="020B0606030504020204" pitchFamily="34" charset="0"/>
                <a:cs typeface="Open Sans" panose="020B0606030504020204" pitchFamily="34" charset="0"/>
              </a:rPr>
              <a:t>Education Freedom Accounts</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322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DBC3F-D4C2-927D-6D40-7A347F1FBD96}"/>
              </a:ext>
            </a:extLst>
          </p:cNvPr>
          <p:cNvSpPr/>
          <p:nvPr/>
        </p:nvSpPr>
        <p:spPr>
          <a:xfrm>
            <a:off x="0" y="0"/>
            <a:ext cx="12192000" cy="2392822"/>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CF8E43-1CE7-0E11-C1C9-172250300CE3}"/>
              </a:ext>
            </a:extLst>
          </p:cNvPr>
          <p:cNvSpPr txBox="1"/>
          <p:nvPr/>
        </p:nvSpPr>
        <p:spPr>
          <a:xfrm>
            <a:off x="798432" y="2573346"/>
            <a:ext cx="4571462" cy="2019142"/>
          </a:xfrm>
          <a:prstGeom prst="rect">
            <a:avLst/>
          </a:prstGeom>
          <a:noFill/>
        </p:spPr>
        <p:txBody>
          <a:bodyPr wrap="square" rtlCol="0">
            <a:spAutoFit/>
          </a:bodyPr>
          <a:lstStyle/>
          <a:p>
            <a:r>
              <a:rPr lang="en-US" sz="2000" dirty="0">
                <a:solidFill>
                  <a:srgbClr val="333333"/>
                </a:solidFill>
                <a:latin typeface="Gotham Bold" pitchFamily="50" charset="0"/>
                <a:ea typeface="Open Sans" panose="020B0606030504020204" pitchFamily="34" charset="0"/>
                <a:cs typeface="Open Sans" panose="020B0606030504020204" pitchFamily="34" charset="0"/>
              </a:rPr>
              <a:t>BET Reduction (HB 155)</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Rep. Joe Sweeney (Salem)</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Reduce BET Rate from 0.55% to 0.50%</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$20 million savings over three years</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Supported, committee retained bill</a:t>
            </a:r>
          </a:p>
        </p:txBody>
      </p:sp>
      <p:sp>
        <p:nvSpPr>
          <p:cNvPr id="5" name="TextBox 4">
            <a:extLst>
              <a:ext uri="{FF2B5EF4-FFF2-40B4-BE49-F238E27FC236}">
                <a16:creationId xmlns:a16="http://schemas.microsoft.com/office/drawing/2014/main" id="{D62CE98D-055E-A540-DD32-5D7171A5BB2E}"/>
              </a:ext>
            </a:extLst>
          </p:cNvPr>
          <p:cNvSpPr txBox="1"/>
          <p:nvPr/>
        </p:nvSpPr>
        <p:spPr bwMode="white">
          <a:xfrm>
            <a:off x="515784" y="1411364"/>
            <a:ext cx="6950205" cy="584775"/>
          </a:xfrm>
          <a:prstGeom prst="rect">
            <a:avLst/>
          </a:prstGeom>
          <a:noFill/>
        </p:spPr>
        <p:txBody>
          <a:bodyPr wrap="square" rtlCol="0">
            <a:spAutoFit/>
          </a:bodyPr>
          <a:lstStyle/>
          <a:p>
            <a:r>
              <a:rPr lang="en-US" sz="3200" dirty="0">
                <a:solidFill>
                  <a:srgbClr val="00AD50"/>
                </a:solidFill>
                <a:latin typeface="Gotham Medium" pitchFamily="50" charset="0"/>
              </a:rPr>
              <a:t>BUSINESS TAXES</a:t>
            </a:r>
          </a:p>
        </p:txBody>
      </p:sp>
      <p:sp>
        <p:nvSpPr>
          <p:cNvPr id="36" name="Rectangle 35">
            <a:extLst>
              <a:ext uri="{FF2B5EF4-FFF2-40B4-BE49-F238E27FC236}">
                <a16:creationId xmlns:a16="http://schemas.microsoft.com/office/drawing/2014/main" id="{F55BD037-6D62-B2A2-C571-82ACB33457C2}"/>
              </a:ext>
            </a:extLst>
          </p:cNvPr>
          <p:cNvSpPr/>
          <p:nvPr/>
        </p:nvSpPr>
        <p:spPr>
          <a:xfrm>
            <a:off x="0" y="6375891"/>
            <a:ext cx="12245009" cy="48210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Text, logo&#10;&#10;Description automatically generated">
            <a:extLst>
              <a:ext uri="{FF2B5EF4-FFF2-40B4-BE49-F238E27FC236}">
                <a16:creationId xmlns:a16="http://schemas.microsoft.com/office/drawing/2014/main" id="{E16978A3-5D41-1259-8C33-52A1D0035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6" y="6471473"/>
            <a:ext cx="828913" cy="296455"/>
          </a:xfrm>
          <a:prstGeom prst="rect">
            <a:avLst/>
          </a:prstGeom>
        </p:spPr>
      </p:pic>
      <p:sp>
        <p:nvSpPr>
          <p:cNvPr id="38" name="Slide Number Placeholder 9">
            <a:extLst>
              <a:ext uri="{FF2B5EF4-FFF2-40B4-BE49-F238E27FC236}">
                <a16:creationId xmlns:a16="http://schemas.microsoft.com/office/drawing/2014/main" id="{BE10BC06-7745-9E25-663C-183E18E311FB}"/>
              </a:ext>
            </a:extLst>
          </p:cNvPr>
          <p:cNvSpPr>
            <a:spLocks noGrp="1"/>
          </p:cNvSpPr>
          <p:nvPr>
            <p:ph type="sldNum" sz="quarter" idx="12"/>
          </p:nvPr>
        </p:nvSpPr>
        <p:spPr>
          <a:xfrm>
            <a:off x="9256614" y="6444594"/>
            <a:ext cx="2743200" cy="365125"/>
          </a:xfrm>
        </p:spPr>
        <p:txBody>
          <a:bodyPr/>
          <a:lstStyle/>
          <a:p>
            <a:fld id="{74BECA08-4A60-4C1B-902C-C4AAB94D4A33}" type="slidenum">
              <a:rPr lang="en-US" smtClean="0">
                <a:solidFill>
                  <a:schemeClr val="tx1"/>
                </a:solidFill>
                <a:latin typeface="Open Sans" panose="020B0606030504020204" pitchFamily="34" charset="0"/>
                <a:ea typeface="Open Sans" panose="020B0606030504020204" pitchFamily="34" charset="0"/>
                <a:cs typeface="Open Sans" panose="020B0606030504020204" pitchFamily="34" charset="0"/>
              </a:rPr>
              <a:t>9</a:t>
            </a:fld>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38">
            <a:extLst>
              <a:ext uri="{FF2B5EF4-FFF2-40B4-BE49-F238E27FC236}">
                <a16:creationId xmlns:a16="http://schemas.microsoft.com/office/drawing/2014/main" id="{202B032B-FA52-27F5-C03D-6846654CF6DB}"/>
              </a:ext>
            </a:extLst>
          </p:cNvPr>
          <p:cNvGrpSpPr/>
          <p:nvPr/>
        </p:nvGrpSpPr>
        <p:grpSpPr>
          <a:xfrm>
            <a:off x="3649320" y="6431717"/>
            <a:ext cx="4933426" cy="371803"/>
            <a:chOff x="1360124" y="6397380"/>
            <a:chExt cx="4933426" cy="371803"/>
          </a:xfrm>
        </p:grpSpPr>
        <p:pic>
          <p:nvPicPr>
            <p:cNvPr id="40" name="Picture 39" descr="Icon&#10;&#10;Description automatically generated">
              <a:extLst>
                <a:ext uri="{FF2B5EF4-FFF2-40B4-BE49-F238E27FC236}">
                  <a16:creationId xmlns:a16="http://schemas.microsoft.com/office/drawing/2014/main" id="{E3AAB806-8529-C2FA-3A74-061107879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124" y="6458278"/>
              <a:ext cx="243390" cy="243390"/>
            </a:xfrm>
            <a:prstGeom prst="rect">
              <a:avLst/>
            </a:prstGeom>
          </p:spPr>
        </p:pic>
        <p:pic>
          <p:nvPicPr>
            <p:cNvPr id="41" name="Picture 40" descr="Icon&#10;&#10;Description automatically generated">
              <a:extLst>
                <a:ext uri="{FF2B5EF4-FFF2-40B4-BE49-F238E27FC236}">
                  <a16:creationId xmlns:a16="http://schemas.microsoft.com/office/drawing/2014/main" id="{FE0DDC71-FFA9-9464-7EF5-426E5ABCD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826" y="6471336"/>
              <a:ext cx="243822" cy="243822"/>
            </a:xfrm>
            <a:prstGeom prst="rect">
              <a:avLst/>
            </a:prstGeom>
          </p:spPr>
        </p:pic>
        <p:pic>
          <p:nvPicPr>
            <p:cNvPr id="42" name="Picture 41">
              <a:extLst>
                <a:ext uri="{FF2B5EF4-FFF2-40B4-BE49-F238E27FC236}">
                  <a16:creationId xmlns:a16="http://schemas.microsoft.com/office/drawing/2014/main" id="{B95B5F6E-594B-0B07-5419-9BB350066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453" y="6462299"/>
              <a:ext cx="246057" cy="246057"/>
            </a:xfrm>
            <a:prstGeom prst="rect">
              <a:avLst/>
            </a:prstGeom>
          </p:spPr>
        </p:pic>
        <p:pic>
          <p:nvPicPr>
            <p:cNvPr id="43" name="Picture 42" descr="Icon&#10;&#10;Description automatically generated">
              <a:extLst>
                <a:ext uri="{FF2B5EF4-FFF2-40B4-BE49-F238E27FC236}">
                  <a16:creationId xmlns:a16="http://schemas.microsoft.com/office/drawing/2014/main" id="{9D613694-11DD-416F-6C0E-E2D213B686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8377" y="6463368"/>
              <a:ext cx="246057" cy="246057"/>
            </a:xfrm>
            <a:prstGeom prst="rect">
              <a:avLst/>
            </a:prstGeom>
          </p:spPr>
        </p:pic>
        <p:sp>
          <p:nvSpPr>
            <p:cNvPr id="44" name="Slide Number Placeholder 9">
              <a:extLst>
                <a:ext uri="{FF2B5EF4-FFF2-40B4-BE49-F238E27FC236}">
                  <a16:creationId xmlns:a16="http://schemas.microsoft.com/office/drawing/2014/main" id="{1EC2FFC6-0495-2993-9628-34A6045D7861}"/>
                </a:ext>
              </a:extLst>
            </p:cNvPr>
            <p:cNvSpPr txBox="1">
              <a:spLocks/>
            </p:cNvSpPr>
            <p:nvPr/>
          </p:nvSpPr>
          <p:spPr>
            <a:xfrm>
              <a:off x="1581542" y="6397381"/>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5" name="Slide Number Placeholder 9">
              <a:extLst>
                <a:ext uri="{FF2B5EF4-FFF2-40B4-BE49-F238E27FC236}">
                  <a16:creationId xmlns:a16="http://schemas.microsoft.com/office/drawing/2014/main" id="{99D35244-23F7-3E90-B134-E4478A9D449D}"/>
                </a:ext>
              </a:extLst>
            </p:cNvPr>
            <p:cNvSpPr txBox="1">
              <a:spLocks/>
            </p:cNvSpPr>
            <p:nvPr/>
          </p:nvSpPr>
          <p:spPr>
            <a:xfrm>
              <a:off x="2720509" y="6399384"/>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6" name="Slide Number Placeholder 9">
              <a:extLst>
                <a:ext uri="{FF2B5EF4-FFF2-40B4-BE49-F238E27FC236}">
                  <a16:creationId xmlns:a16="http://schemas.microsoft.com/office/drawing/2014/main" id="{0666C6F5-E463-CEFB-D6CA-53642167B0BB}"/>
                </a:ext>
              </a:extLst>
            </p:cNvPr>
            <p:cNvSpPr txBox="1">
              <a:spLocks/>
            </p:cNvSpPr>
            <p:nvPr/>
          </p:nvSpPr>
          <p:spPr>
            <a:xfrm>
              <a:off x="3852079" y="6397380"/>
              <a:ext cx="7203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a:t>
              </a:r>
            </a:p>
          </p:txBody>
        </p:sp>
        <p:sp>
          <p:nvSpPr>
            <p:cNvPr id="47" name="Slide Number Placeholder 9">
              <a:extLst>
                <a:ext uri="{FF2B5EF4-FFF2-40B4-BE49-F238E27FC236}">
                  <a16:creationId xmlns:a16="http://schemas.microsoft.com/office/drawing/2014/main" id="{61B54124-1D1A-6B32-1C6E-C79B09EBDC4B}"/>
                </a:ext>
              </a:extLst>
            </p:cNvPr>
            <p:cNvSpPr txBox="1">
              <a:spLocks/>
            </p:cNvSpPr>
            <p:nvPr/>
          </p:nvSpPr>
          <p:spPr>
            <a:xfrm>
              <a:off x="4991045" y="6404058"/>
              <a:ext cx="1302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Gotham Book" pitchFamily="50" charset="0"/>
                  <a:ea typeface="Open Sans" panose="020B0606030504020204" pitchFamily="34" charset="0"/>
                  <a:cs typeface="Open Sans" panose="020B0606030504020204" pitchFamily="34" charset="0"/>
                </a:rPr>
                <a:t>@NFIBdotcom</a:t>
              </a:r>
            </a:p>
          </p:txBody>
        </p:sp>
      </p:grpSp>
      <p:sp>
        <p:nvSpPr>
          <p:cNvPr id="6" name="TextBox 5">
            <a:extLst>
              <a:ext uri="{FF2B5EF4-FFF2-40B4-BE49-F238E27FC236}">
                <a16:creationId xmlns:a16="http://schemas.microsoft.com/office/drawing/2014/main" id="{341748E1-375C-C785-D0C2-9539444136DC}"/>
              </a:ext>
            </a:extLst>
          </p:cNvPr>
          <p:cNvSpPr txBox="1"/>
          <p:nvPr/>
        </p:nvSpPr>
        <p:spPr bwMode="white">
          <a:xfrm>
            <a:off x="515783" y="544828"/>
            <a:ext cx="11484030" cy="769441"/>
          </a:xfrm>
          <a:prstGeom prst="rect">
            <a:avLst/>
          </a:prstGeom>
          <a:noFill/>
        </p:spPr>
        <p:txBody>
          <a:bodyPr wrap="square" rtlCol="0">
            <a:spAutoFit/>
          </a:bodyPr>
          <a:lstStyle/>
          <a:p>
            <a:r>
              <a:rPr lang="en-US" sz="4400" dirty="0">
                <a:solidFill>
                  <a:schemeClr val="bg1"/>
                </a:solidFill>
                <a:latin typeface="Gotham Bold" pitchFamily="50" charset="0"/>
              </a:rPr>
              <a:t>2025 New Hampshire Session Update</a:t>
            </a:r>
          </a:p>
        </p:txBody>
      </p:sp>
      <p:sp>
        <p:nvSpPr>
          <p:cNvPr id="8" name="TextBox 7">
            <a:extLst>
              <a:ext uri="{FF2B5EF4-FFF2-40B4-BE49-F238E27FC236}">
                <a16:creationId xmlns:a16="http://schemas.microsoft.com/office/drawing/2014/main" id="{FF1A1C00-A8D9-072E-2B9F-FDE7B0015095}"/>
              </a:ext>
            </a:extLst>
          </p:cNvPr>
          <p:cNvSpPr txBox="1"/>
          <p:nvPr/>
        </p:nvSpPr>
        <p:spPr>
          <a:xfrm>
            <a:off x="5730052" y="2573346"/>
            <a:ext cx="5705387" cy="2019142"/>
          </a:xfrm>
          <a:prstGeom prst="rect">
            <a:avLst/>
          </a:prstGeom>
          <a:noFill/>
        </p:spPr>
        <p:txBody>
          <a:bodyPr wrap="square" rtlCol="0">
            <a:spAutoFit/>
          </a:bodyPr>
          <a:lstStyle/>
          <a:p>
            <a:r>
              <a:rPr lang="en-US" sz="2000" dirty="0">
                <a:solidFill>
                  <a:srgbClr val="333333"/>
                </a:solidFill>
                <a:latin typeface="Gotham Bold" pitchFamily="50" charset="0"/>
                <a:ea typeface="Open Sans" panose="020B0606030504020204" pitchFamily="34" charset="0"/>
                <a:cs typeface="Open Sans" panose="020B0606030504020204" pitchFamily="34" charset="0"/>
              </a:rPr>
              <a:t>Business &amp; Investment Tax Hikes (HB 503)</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Rep. Tom Schamburg (Wilmot)</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BPT: 8.5%, BET: 0.75%, , I&amp;D: 5%, Meals: 9%</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Nearly $900m tax increase in FY25-27</a:t>
            </a:r>
          </a:p>
          <a:p>
            <a:pPr marL="342900" indent="-342900">
              <a:lnSpc>
                <a:spcPct val="150000"/>
              </a:lnSpc>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NFIB Opposed, House ITL: 345-27</a:t>
            </a:r>
          </a:p>
        </p:txBody>
      </p:sp>
      <p:sp>
        <p:nvSpPr>
          <p:cNvPr id="10" name="TextBox 9">
            <a:extLst>
              <a:ext uri="{FF2B5EF4-FFF2-40B4-BE49-F238E27FC236}">
                <a16:creationId xmlns:a16="http://schemas.microsoft.com/office/drawing/2014/main" id="{8A1C43BB-E88E-C1BA-CDBE-9F3E2556FD83}"/>
              </a:ext>
            </a:extLst>
          </p:cNvPr>
          <p:cNvSpPr txBox="1"/>
          <p:nvPr/>
        </p:nvSpPr>
        <p:spPr>
          <a:xfrm>
            <a:off x="5730052" y="4773012"/>
            <a:ext cx="5978729" cy="1446550"/>
          </a:xfrm>
          <a:prstGeom prst="rect">
            <a:avLst/>
          </a:prstGeom>
          <a:noFill/>
        </p:spPr>
        <p:txBody>
          <a:bodyPr wrap="square" rtlCol="0">
            <a:spAutoFit/>
          </a:bodyPr>
          <a:lstStyle/>
          <a:p>
            <a:r>
              <a:rPr lang="en-US" sz="2000" dirty="0">
                <a:solidFill>
                  <a:srgbClr val="333333"/>
                </a:solidFill>
                <a:latin typeface="Gotham Bold" pitchFamily="50" charset="0"/>
                <a:ea typeface="Open Sans" panose="020B0606030504020204" pitchFamily="34" charset="0"/>
                <a:cs typeface="Open Sans" panose="020B0606030504020204" pitchFamily="34" charset="0"/>
              </a:rPr>
              <a:t>Carbon Sequestration Timber Tax (HB 123)</a:t>
            </a:r>
          </a:p>
          <a:p>
            <a:pPr marL="342900" indent="-342900">
              <a:lnSpc>
                <a:spcPct val="150000"/>
              </a:lnSpc>
              <a:spcAft>
                <a:spcPts val="600"/>
              </a:spcAft>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Prime Sponsor: Rep. Arnold Davis (Milan)</a:t>
            </a:r>
          </a:p>
          <a:p>
            <a:pPr marL="342900" indent="-342900">
              <a:buFont typeface="Arial" panose="020B0604020202020204" pitchFamily="34" charset="0"/>
              <a:buChar char="•"/>
            </a:pPr>
            <a:r>
              <a:rPr lang="en-US" dirty="0">
                <a:solidFill>
                  <a:srgbClr val="333333"/>
                </a:solidFill>
                <a:latin typeface="Gotham"/>
                <a:ea typeface="Open Sans" panose="020B0606030504020204" pitchFamily="34" charset="0"/>
                <a:cs typeface="Open Sans" panose="020B0606030504020204" pitchFamily="34" charset="0"/>
              </a:rPr>
              <a:t>For Standing Timber enrolled in carbon sequestration program: 10% Tax on carbon offset credits</a:t>
            </a:r>
          </a:p>
        </p:txBody>
      </p:sp>
    </p:spTree>
    <p:extLst>
      <p:ext uri="{BB962C8B-B14F-4D97-AF65-F5344CB8AC3E}">
        <p14:creationId xmlns:p14="http://schemas.microsoft.com/office/powerpoint/2010/main" val="29332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1355</Words>
  <Application>Microsoft Office PowerPoint</Application>
  <PresentationFormat>Widescreen</PresentationFormat>
  <Paragraphs>245</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Gotham</vt:lpstr>
      <vt:lpstr>Gotham Bold</vt:lpstr>
      <vt:lpstr>Gotham Book</vt:lpstr>
      <vt:lpstr>Gotham Medium</vt:lpstr>
      <vt:lpstr>Open Sans</vt:lpstr>
      <vt:lpstr>Open Sans italic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Cobby, Jamie</dc:creator>
  <cp:lastModifiedBy>Reynolds, John</cp:lastModifiedBy>
  <cp:revision>3</cp:revision>
  <dcterms:created xsi:type="dcterms:W3CDTF">2023-03-02T14:26:28Z</dcterms:created>
  <dcterms:modified xsi:type="dcterms:W3CDTF">2025-03-19T18:57:46Z</dcterms:modified>
</cp:coreProperties>
</file>